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88_8891EBA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1"/>
  </p:notesMasterIdLst>
  <p:sldIdLst>
    <p:sldId id="1889" r:id="rId2"/>
    <p:sldId id="1930" r:id="rId3"/>
    <p:sldId id="1932" r:id="rId4"/>
    <p:sldId id="1919" r:id="rId5"/>
    <p:sldId id="1933" r:id="rId6"/>
    <p:sldId id="1924" r:id="rId7"/>
    <p:sldId id="1934" r:id="rId8"/>
    <p:sldId id="1940" r:id="rId9"/>
    <p:sldId id="1928" r:id="rId10"/>
    <p:sldId id="1927" r:id="rId11"/>
    <p:sldId id="1929" r:id="rId12"/>
    <p:sldId id="1936" r:id="rId13"/>
    <p:sldId id="1926" r:id="rId14"/>
    <p:sldId id="1941" r:id="rId15"/>
    <p:sldId id="1943" r:id="rId16"/>
    <p:sldId id="1935" r:id="rId17"/>
    <p:sldId id="1937" r:id="rId18"/>
    <p:sldId id="1921" r:id="rId19"/>
    <p:sldId id="192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43F70C-AA39-B6BE-28B7-A514CAF9DEE1}" name="Anne Laure Agrinier" initials="" userId="S::ALAGR1@ulaval.ca::be61cad4-d907-4a91-a932-ac119fbca7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D1D1"/>
    <a:srgbClr val="E1C08E"/>
    <a:srgbClr val="B784B2"/>
    <a:srgbClr val="5C89D3"/>
    <a:srgbClr val="ACDE9A"/>
    <a:srgbClr val="34435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07"/>
    <p:restoredTop sz="87461"/>
  </p:normalViewPr>
  <p:slideViewPr>
    <p:cSldViewPr snapToGrid="0">
      <p:cViewPr varScale="1">
        <p:scale>
          <a:sx n="96" d="100"/>
          <a:sy n="96" d="100"/>
        </p:scale>
        <p:origin x="6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788_8891EBA2.xml><?xml version="1.0" encoding="utf-8"?>
<p188:cmLst xmlns:a="http://schemas.openxmlformats.org/drawingml/2006/main" xmlns:r="http://schemas.openxmlformats.org/officeDocument/2006/relationships" xmlns:p188="http://schemas.microsoft.com/office/powerpoint/2018/8/main">
  <p188:cm id="{AA646B10-092D-6644-BA74-9CB8C73F7784}" authorId="{7843F70C-AA39-B6BE-28B7-A514CAF9DEE1}" created="2024-10-29T15:27:30.699">
    <ac:txMkLst xmlns:ac="http://schemas.microsoft.com/office/drawing/2013/main/command">
      <pc:docMk xmlns:pc="http://schemas.microsoft.com/office/powerpoint/2013/main/command"/>
      <pc:sldMk xmlns:pc="http://schemas.microsoft.com/office/powerpoint/2013/main/command" cId="2291264418" sldId="1928"/>
      <ac:spMk id="3" creationId="{379B645D-8AB2-7B9D-BD57-2C1BF7807B72}"/>
      <ac:txMk cp="0" len="1">
        <ac:context len="287" hash="4190472423"/>
      </ac:txMk>
    </ac:txMkLst>
    <p188:pos x="1696916" y="359073"/>
    <p188:txBody>
      <a:bodyPr/>
      <a:lstStyle/>
      <a:p>
        <a:r>
          <a:rPr lang="en-US"/>
          <a:t>Will do a live demo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5296D-0E44-1E4C-B5B1-050E43EEE4C1}"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493A-4DE7-9443-BFA3-4F311E13A251}" type="slidenum">
              <a:rPr lang="en-US" smtClean="0"/>
              <a:t>‹#›</a:t>
            </a:fld>
            <a:endParaRPr lang="en-US"/>
          </a:p>
        </p:txBody>
      </p:sp>
    </p:spTree>
    <p:extLst>
      <p:ext uri="{BB962C8B-B14F-4D97-AF65-F5344CB8AC3E}">
        <p14:creationId xmlns:p14="http://schemas.microsoft.com/office/powerpoint/2010/main" val="318595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FE9FCA3-53F8-6148-B17E-F6BFD250B9EA}" type="slidenum">
              <a:rPr lang="en-US" smtClean="0"/>
              <a:t>1</a:t>
            </a:fld>
            <a:endParaRPr lang="en-US"/>
          </a:p>
        </p:txBody>
      </p:sp>
    </p:spTree>
    <p:extLst>
      <p:ext uri="{BB962C8B-B14F-4D97-AF65-F5344CB8AC3E}">
        <p14:creationId xmlns:p14="http://schemas.microsoft.com/office/powerpoint/2010/main" val="1115096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9ADC3-04D5-5FBB-25F8-5021FF535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9F611-45B3-25ED-665F-3FAB694CB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7A603-6950-C1C7-6CB3-B714A7197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60EFEB8-8604-E26D-8AB0-0E0840081674}"/>
              </a:ext>
            </a:extLst>
          </p:cNvPr>
          <p:cNvSpPr>
            <a:spLocks noGrp="1"/>
          </p:cNvSpPr>
          <p:nvPr>
            <p:ph type="sldNum" sz="quarter" idx="5"/>
          </p:nvPr>
        </p:nvSpPr>
        <p:spPr/>
        <p:txBody>
          <a:bodyPr/>
          <a:lstStyle/>
          <a:p>
            <a:fld id="{F6DA493A-4DE7-9443-BFA3-4F311E13A251}" type="slidenum">
              <a:rPr lang="en-US" smtClean="0"/>
              <a:t>10</a:t>
            </a:fld>
            <a:endParaRPr lang="en-US"/>
          </a:p>
        </p:txBody>
      </p:sp>
    </p:spTree>
    <p:extLst>
      <p:ext uri="{BB962C8B-B14F-4D97-AF65-F5344CB8AC3E}">
        <p14:creationId xmlns:p14="http://schemas.microsoft.com/office/powerpoint/2010/main" val="15554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C696-6C4C-0723-A17C-394120B8D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4C5A8-1DC7-0154-25DC-64EC78B3D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CC17E-9434-933E-DB25-1EA1D0871B33}"/>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D10C8FA-3694-6A71-8C6A-ADEE3160763C}"/>
              </a:ext>
            </a:extLst>
          </p:cNvPr>
          <p:cNvSpPr>
            <a:spLocks noGrp="1"/>
          </p:cNvSpPr>
          <p:nvPr>
            <p:ph type="sldNum" sz="quarter" idx="5"/>
          </p:nvPr>
        </p:nvSpPr>
        <p:spPr/>
        <p:txBody>
          <a:bodyPr/>
          <a:lstStyle/>
          <a:p>
            <a:fld id="{F6DA493A-4DE7-9443-BFA3-4F311E13A251}" type="slidenum">
              <a:rPr lang="en-US" smtClean="0"/>
              <a:t>11</a:t>
            </a:fld>
            <a:endParaRPr lang="en-US"/>
          </a:p>
        </p:txBody>
      </p:sp>
    </p:spTree>
    <p:extLst>
      <p:ext uri="{BB962C8B-B14F-4D97-AF65-F5344CB8AC3E}">
        <p14:creationId xmlns:p14="http://schemas.microsoft.com/office/powerpoint/2010/main" val="231551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C58FA-6FE0-1720-DA31-70D1EE2C3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859B3-1F3E-F2DD-CD03-9F144AAAE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70222-A414-B9FB-12CB-5A94A0BA34E9}"/>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96B4ABC-28AD-3B5A-242A-28F9B9109E39}"/>
              </a:ext>
            </a:extLst>
          </p:cNvPr>
          <p:cNvSpPr>
            <a:spLocks noGrp="1"/>
          </p:cNvSpPr>
          <p:nvPr>
            <p:ph type="sldNum" sz="quarter" idx="5"/>
          </p:nvPr>
        </p:nvSpPr>
        <p:spPr/>
        <p:txBody>
          <a:bodyPr/>
          <a:lstStyle/>
          <a:p>
            <a:fld id="{F6DA493A-4DE7-9443-BFA3-4F311E13A251}" type="slidenum">
              <a:rPr lang="en-US" smtClean="0"/>
              <a:t>12</a:t>
            </a:fld>
            <a:endParaRPr lang="en-US"/>
          </a:p>
        </p:txBody>
      </p:sp>
    </p:spTree>
    <p:extLst>
      <p:ext uri="{BB962C8B-B14F-4D97-AF65-F5344CB8AC3E}">
        <p14:creationId xmlns:p14="http://schemas.microsoft.com/office/powerpoint/2010/main" val="2389834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0614-8D1C-8CA4-173A-49CB780E1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449E0-BD35-D525-CE5B-CFBB9185F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59670-4AD2-6C91-F641-25C471E93FA3}"/>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C8F0823-10DC-62CA-B645-B17EE95E352F}"/>
              </a:ext>
            </a:extLst>
          </p:cNvPr>
          <p:cNvSpPr>
            <a:spLocks noGrp="1"/>
          </p:cNvSpPr>
          <p:nvPr>
            <p:ph type="sldNum" sz="quarter" idx="5"/>
          </p:nvPr>
        </p:nvSpPr>
        <p:spPr/>
        <p:txBody>
          <a:bodyPr/>
          <a:lstStyle/>
          <a:p>
            <a:fld id="{F6DA493A-4DE7-9443-BFA3-4F311E13A251}" type="slidenum">
              <a:rPr lang="en-US" smtClean="0"/>
              <a:t>13</a:t>
            </a:fld>
            <a:endParaRPr lang="en-US"/>
          </a:p>
        </p:txBody>
      </p:sp>
    </p:spTree>
    <p:extLst>
      <p:ext uri="{BB962C8B-B14F-4D97-AF65-F5344CB8AC3E}">
        <p14:creationId xmlns:p14="http://schemas.microsoft.com/office/powerpoint/2010/main" val="306392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B4A92-A13C-618E-E101-5D488AEC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6CA8C-4EE0-9D51-69CC-0689C06F6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42EED-C885-E169-D75A-8C0900FF8530}"/>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CA517DA-A0E7-EFFE-A72E-905638E0CBC8}"/>
              </a:ext>
            </a:extLst>
          </p:cNvPr>
          <p:cNvSpPr>
            <a:spLocks noGrp="1"/>
          </p:cNvSpPr>
          <p:nvPr>
            <p:ph type="sldNum" sz="quarter" idx="5"/>
          </p:nvPr>
        </p:nvSpPr>
        <p:spPr/>
        <p:txBody>
          <a:bodyPr/>
          <a:lstStyle/>
          <a:p>
            <a:fld id="{F6DA493A-4DE7-9443-BFA3-4F311E13A251}" type="slidenum">
              <a:rPr lang="en-US" smtClean="0"/>
              <a:t>14</a:t>
            </a:fld>
            <a:endParaRPr lang="en-US"/>
          </a:p>
        </p:txBody>
      </p:sp>
    </p:spTree>
    <p:extLst>
      <p:ext uri="{BB962C8B-B14F-4D97-AF65-F5344CB8AC3E}">
        <p14:creationId xmlns:p14="http://schemas.microsoft.com/office/powerpoint/2010/main" val="932221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E904-77C4-EFCC-1F1C-DEE6A26E2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9AE42-91B3-3D20-106E-3A7A75D35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123D1-7EFF-0012-59EA-7F205A132527}"/>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8BFBA2-5E4C-406E-B26A-D93B74488753}"/>
              </a:ext>
            </a:extLst>
          </p:cNvPr>
          <p:cNvSpPr>
            <a:spLocks noGrp="1"/>
          </p:cNvSpPr>
          <p:nvPr>
            <p:ph type="sldNum" sz="quarter" idx="5"/>
          </p:nvPr>
        </p:nvSpPr>
        <p:spPr/>
        <p:txBody>
          <a:bodyPr/>
          <a:lstStyle/>
          <a:p>
            <a:fld id="{F6DA493A-4DE7-9443-BFA3-4F311E13A251}" type="slidenum">
              <a:rPr lang="en-US" smtClean="0"/>
              <a:t>15</a:t>
            </a:fld>
            <a:endParaRPr lang="en-US"/>
          </a:p>
        </p:txBody>
      </p:sp>
    </p:spTree>
    <p:extLst>
      <p:ext uri="{BB962C8B-B14F-4D97-AF65-F5344CB8AC3E}">
        <p14:creationId xmlns:p14="http://schemas.microsoft.com/office/powerpoint/2010/main" val="45955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0064-0488-C7CE-C01A-E0F9E12EA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7580A-F696-54A8-8048-F19605114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2213C-3A4E-1D51-92C9-742EA7190EAC}"/>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FE5C393-5324-AB48-C2D5-429AEA4D8075}"/>
              </a:ext>
            </a:extLst>
          </p:cNvPr>
          <p:cNvSpPr>
            <a:spLocks noGrp="1"/>
          </p:cNvSpPr>
          <p:nvPr>
            <p:ph type="sldNum" sz="quarter" idx="5"/>
          </p:nvPr>
        </p:nvSpPr>
        <p:spPr/>
        <p:txBody>
          <a:bodyPr/>
          <a:lstStyle/>
          <a:p>
            <a:fld id="{F6DA493A-4DE7-9443-BFA3-4F311E13A251}" type="slidenum">
              <a:rPr lang="en-US" smtClean="0"/>
              <a:t>16</a:t>
            </a:fld>
            <a:endParaRPr lang="en-US"/>
          </a:p>
        </p:txBody>
      </p:sp>
    </p:spTree>
    <p:extLst>
      <p:ext uri="{BB962C8B-B14F-4D97-AF65-F5344CB8AC3E}">
        <p14:creationId xmlns:p14="http://schemas.microsoft.com/office/powerpoint/2010/main" val="3675486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7591-6606-F6F7-0277-4F2EEDEC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E93B1-090B-41BD-1AAF-6657F070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82349-F7A4-BCD0-2128-6CF21F233428}"/>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A81E332-398C-5A16-6F1A-2B5B52B698E0}"/>
              </a:ext>
            </a:extLst>
          </p:cNvPr>
          <p:cNvSpPr>
            <a:spLocks noGrp="1"/>
          </p:cNvSpPr>
          <p:nvPr>
            <p:ph type="sldNum" sz="quarter" idx="5"/>
          </p:nvPr>
        </p:nvSpPr>
        <p:spPr/>
        <p:txBody>
          <a:bodyPr/>
          <a:lstStyle/>
          <a:p>
            <a:fld id="{F6DA493A-4DE7-9443-BFA3-4F311E13A251}" type="slidenum">
              <a:rPr lang="en-US" smtClean="0"/>
              <a:t>17</a:t>
            </a:fld>
            <a:endParaRPr lang="en-US"/>
          </a:p>
        </p:txBody>
      </p:sp>
    </p:spTree>
    <p:extLst>
      <p:ext uri="{BB962C8B-B14F-4D97-AF65-F5344CB8AC3E}">
        <p14:creationId xmlns:p14="http://schemas.microsoft.com/office/powerpoint/2010/main" val="13822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685D-93AF-D864-05CA-FE6D5FAD6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4BA6B-9E64-0B4D-5F9E-1634A86DD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8478D-1DB5-98D8-85F2-6A8274E32E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0C646C9-1028-0618-4913-471582DCA97E}"/>
              </a:ext>
            </a:extLst>
          </p:cNvPr>
          <p:cNvSpPr>
            <a:spLocks noGrp="1"/>
          </p:cNvSpPr>
          <p:nvPr>
            <p:ph type="sldNum" sz="quarter" idx="5"/>
          </p:nvPr>
        </p:nvSpPr>
        <p:spPr/>
        <p:txBody>
          <a:bodyPr/>
          <a:lstStyle/>
          <a:p>
            <a:fld id="{F6DA493A-4DE7-9443-BFA3-4F311E13A251}" type="slidenum">
              <a:rPr lang="en-US" smtClean="0"/>
              <a:t>18</a:t>
            </a:fld>
            <a:endParaRPr lang="en-US"/>
          </a:p>
        </p:txBody>
      </p:sp>
    </p:spTree>
    <p:extLst>
      <p:ext uri="{BB962C8B-B14F-4D97-AF65-F5344CB8AC3E}">
        <p14:creationId xmlns:p14="http://schemas.microsoft.com/office/powerpoint/2010/main" val="329433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0411-8B14-2157-A0AE-699A1BA28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249F4-B5E6-9562-DF63-3B7A35A28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A4433-38E8-3FD4-82D5-824E5CE55FB4}"/>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19C3FB-3EB6-8596-A6BE-857AE2FDAC43}"/>
              </a:ext>
            </a:extLst>
          </p:cNvPr>
          <p:cNvSpPr>
            <a:spLocks noGrp="1"/>
          </p:cNvSpPr>
          <p:nvPr>
            <p:ph type="sldNum" sz="quarter" idx="5"/>
          </p:nvPr>
        </p:nvSpPr>
        <p:spPr/>
        <p:txBody>
          <a:bodyPr/>
          <a:lstStyle/>
          <a:p>
            <a:fld id="{F6DA493A-4DE7-9443-BFA3-4F311E13A251}" type="slidenum">
              <a:rPr lang="en-US" smtClean="0"/>
              <a:t>19</a:t>
            </a:fld>
            <a:endParaRPr lang="en-US"/>
          </a:p>
        </p:txBody>
      </p:sp>
    </p:spTree>
    <p:extLst>
      <p:ext uri="{BB962C8B-B14F-4D97-AF65-F5344CB8AC3E}">
        <p14:creationId xmlns:p14="http://schemas.microsoft.com/office/powerpoint/2010/main" val="106981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55D9B-5142-E7FC-AA64-DA6A8820B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166C4-E466-213D-95D8-4C823814F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A1DEF-2C4C-DA51-D3C4-0CF4CF5DC51A}"/>
              </a:ext>
            </a:extLst>
          </p:cNvPr>
          <p:cNvSpPr>
            <a:spLocks noGrp="1"/>
          </p:cNvSpPr>
          <p:nvPr>
            <p:ph type="body" idx="1"/>
          </p:nvPr>
        </p:nvSpPr>
        <p:spPr/>
        <p:txBody>
          <a:bodyPr/>
          <a:lstStyle/>
          <a:p>
            <a:endParaRPr lang="en-CA"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BD1D366-2CF9-4CEC-8967-60FC2F3B390A}"/>
              </a:ext>
            </a:extLst>
          </p:cNvPr>
          <p:cNvSpPr>
            <a:spLocks noGrp="1"/>
          </p:cNvSpPr>
          <p:nvPr>
            <p:ph type="sldNum" sz="quarter" idx="5"/>
          </p:nvPr>
        </p:nvSpPr>
        <p:spPr/>
        <p:txBody>
          <a:bodyPr/>
          <a:lstStyle/>
          <a:p>
            <a:fld id="{F6DA493A-4DE7-9443-BFA3-4F311E13A251}" type="slidenum">
              <a:rPr lang="en-US" smtClean="0"/>
              <a:t>2</a:t>
            </a:fld>
            <a:endParaRPr lang="en-US"/>
          </a:p>
        </p:txBody>
      </p:sp>
    </p:spTree>
    <p:extLst>
      <p:ext uri="{BB962C8B-B14F-4D97-AF65-F5344CB8AC3E}">
        <p14:creationId xmlns:p14="http://schemas.microsoft.com/office/powerpoint/2010/main" val="161501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AB21-B2DB-5044-AA43-EFED7A8D2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05B6C-E7A8-376C-BA3F-9FCA53ADB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51B68-D8DD-7786-479F-E1ADC4125E5B}"/>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F215D8-E633-0CF5-866A-422A4808828E}"/>
              </a:ext>
            </a:extLst>
          </p:cNvPr>
          <p:cNvSpPr>
            <a:spLocks noGrp="1"/>
          </p:cNvSpPr>
          <p:nvPr>
            <p:ph type="sldNum" sz="quarter" idx="5"/>
          </p:nvPr>
        </p:nvSpPr>
        <p:spPr/>
        <p:txBody>
          <a:bodyPr/>
          <a:lstStyle/>
          <a:p>
            <a:fld id="{F6DA493A-4DE7-9443-BFA3-4F311E13A251}" type="slidenum">
              <a:rPr lang="en-US" smtClean="0"/>
              <a:t>3</a:t>
            </a:fld>
            <a:endParaRPr lang="en-US"/>
          </a:p>
        </p:txBody>
      </p:sp>
    </p:spTree>
    <p:extLst>
      <p:ext uri="{BB962C8B-B14F-4D97-AF65-F5344CB8AC3E}">
        <p14:creationId xmlns:p14="http://schemas.microsoft.com/office/powerpoint/2010/main" val="738247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FCD8F-F910-FC85-5446-4219DB430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3D9A6-DCEF-F7B2-FC5A-008672E51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C7FF3-FD3B-0C9B-E3D7-350E01A7C438}"/>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57719E-AD18-31BF-6F4F-56E4E8ECC9A9}"/>
              </a:ext>
            </a:extLst>
          </p:cNvPr>
          <p:cNvSpPr>
            <a:spLocks noGrp="1"/>
          </p:cNvSpPr>
          <p:nvPr>
            <p:ph type="sldNum" sz="quarter" idx="5"/>
          </p:nvPr>
        </p:nvSpPr>
        <p:spPr/>
        <p:txBody>
          <a:bodyPr/>
          <a:lstStyle/>
          <a:p>
            <a:fld id="{F6DA493A-4DE7-9443-BFA3-4F311E13A251}" type="slidenum">
              <a:rPr lang="en-US" smtClean="0"/>
              <a:t>4</a:t>
            </a:fld>
            <a:endParaRPr lang="en-US"/>
          </a:p>
        </p:txBody>
      </p:sp>
    </p:spTree>
    <p:extLst>
      <p:ext uri="{BB962C8B-B14F-4D97-AF65-F5344CB8AC3E}">
        <p14:creationId xmlns:p14="http://schemas.microsoft.com/office/powerpoint/2010/main" val="308424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245B-8C61-C388-B736-153290220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5EC56-ABD4-1035-F9EC-1758485CB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15075-38F3-6DB1-D3C4-614D28CF9E8D}"/>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000DC22-1A33-B2C7-599C-A083F4965123}"/>
              </a:ext>
            </a:extLst>
          </p:cNvPr>
          <p:cNvSpPr>
            <a:spLocks noGrp="1"/>
          </p:cNvSpPr>
          <p:nvPr>
            <p:ph type="sldNum" sz="quarter" idx="5"/>
          </p:nvPr>
        </p:nvSpPr>
        <p:spPr/>
        <p:txBody>
          <a:bodyPr/>
          <a:lstStyle/>
          <a:p>
            <a:fld id="{F6DA493A-4DE7-9443-BFA3-4F311E13A251}" type="slidenum">
              <a:rPr lang="en-US" smtClean="0"/>
              <a:t>5</a:t>
            </a:fld>
            <a:endParaRPr lang="en-US"/>
          </a:p>
        </p:txBody>
      </p:sp>
    </p:spTree>
    <p:extLst>
      <p:ext uri="{BB962C8B-B14F-4D97-AF65-F5344CB8AC3E}">
        <p14:creationId xmlns:p14="http://schemas.microsoft.com/office/powerpoint/2010/main" val="37550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EC70-9A13-AA56-C9BF-2EAFE5D8F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A6BC6-31D0-3698-FD0F-A0259A197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CF7CD-B1BF-6397-5F0A-6D070903771E}"/>
              </a:ext>
            </a:extLst>
          </p:cNvPr>
          <p:cNvSpPr>
            <a:spLocks noGrp="1"/>
          </p:cNvSpPr>
          <p:nvPr>
            <p:ph type="body" idx="1"/>
          </p:nvPr>
        </p:nvSpPr>
        <p:spPr/>
        <p:txBody>
          <a:bodyPr/>
          <a:lstStyle/>
          <a:p>
            <a:endParaRPr lang="en-CA"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B25B04-64F8-2C70-8DBA-A575F6B647FB}"/>
              </a:ext>
            </a:extLst>
          </p:cNvPr>
          <p:cNvSpPr>
            <a:spLocks noGrp="1"/>
          </p:cNvSpPr>
          <p:nvPr>
            <p:ph type="sldNum" sz="quarter" idx="5"/>
          </p:nvPr>
        </p:nvSpPr>
        <p:spPr/>
        <p:txBody>
          <a:bodyPr/>
          <a:lstStyle/>
          <a:p>
            <a:fld id="{F6DA493A-4DE7-9443-BFA3-4F311E13A251}" type="slidenum">
              <a:rPr lang="en-US" smtClean="0"/>
              <a:t>6</a:t>
            </a:fld>
            <a:endParaRPr lang="en-US"/>
          </a:p>
        </p:txBody>
      </p:sp>
    </p:spTree>
    <p:extLst>
      <p:ext uri="{BB962C8B-B14F-4D97-AF65-F5344CB8AC3E}">
        <p14:creationId xmlns:p14="http://schemas.microsoft.com/office/powerpoint/2010/main" val="227567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BBEF-892E-0834-9AAA-F25ECC272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A01A4-C0ED-9362-7537-FD03B8ACA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54BB0-7B8B-E141-C7E7-478DCE085B79}"/>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F9AA5BC-3801-DD0C-E379-6223DCD5A564}"/>
              </a:ext>
            </a:extLst>
          </p:cNvPr>
          <p:cNvSpPr>
            <a:spLocks noGrp="1"/>
          </p:cNvSpPr>
          <p:nvPr>
            <p:ph type="sldNum" sz="quarter" idx="5"/>
          </p:nvPr>
        </p:nvSpPr>
        <p:spPr/>
        <p:txBody>
          <a:bodyPr/>
          <a:lstStyle/>
          <a:p>
            <a:fld id="{F6DA493A-4DE7-9443-BFA3-4F311E13A251}" type="slidenum">
              <a:rPr lang="en-US" smtClean="0"/>
              <a:t>7</a:t>
            </a:fld>
            <a:endParaRPr lang="en-US"/>
          </a:p>
        </p:txBody>
      </p:sp>
    </p:spTree>
    <p:extLst>
      <p:ext uri="{BB962C8B-B14F-4D97-AF65-F5344CB8AC3E}">
        <p14:creationId xmlns:p14="http://schemas.microsoft.com/office/powerpoint/2010/main" val="351026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8F4EC-2B6C-1533-48C8-7742921E1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D9956-CD73-93CE-EC98-1D330F181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45AEB-0C07-7B99-D250-B492A7CF0A86}"/>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0F767B4-84B8-7C0F-64AC-FD870464A6B2}"/>
              </a:ext>
            </a:extLst>
          </p:cNvPr>
          <p:cNvSpPr>
            <a:spLocks noGrp="1"/>
          </p:cNvSpPr>
          <p:nvPr>
            <p:ph type="sldNum" sz="quarter" idx="5"/>
          </p:nvPr>
        </p:nvSpPr>
        <p:spPr/>
        <p:txBody>
          <a:bodyPr/>
          <a:lstStyle/>
          <a:p>
            <a:fld id="{F6DA493A-4DE7-9443-BFA3-4F311E13A251}" type="slidenum">
              <a:rPr lang="en-US" smtClean="0"/>
              <a:t>8</a:t>
            </a:fld>
            <a:endParaRPr lang="en-US"/>
          </a:p>
        </p:txBody>
      </p:sp>
    </p:spTree>
    <p:extLst>
      <p:ext uri="{BB962C8B-B14F-4D97-AF65-F5344CB8AC3E}">
        <p14:creationId xmlns:p14="http://schemas.microsoft.com/office/powerpoint/2010/main" val="418224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4852-B161-363F-78B6-3DC19D817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D70CB-1D9B-714F-9169-AAB196275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65B76-F7E9-043D-DED9-FEBA52101BA6}"/>
              </a:ext>
            </a:extLst>
          </p:cNvPr>
          <p:cNvSpPr>
            <a:spLocks noGrp="1"/>
          </p:cNvSpPr>
          <p:nvPr>
            <p:ph type="body" idx="1"/>
          </p:nvPr>
        </p:nvSpPr>
        <p:spPr/>
        <p:txBody>
          <a:bodyPr/>
          <a:lstStyle/>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A14FD9F-785B-B7F3-62A4-CBF9D6B06ABD}"/>
              </a:ext>
            </a:extLst>
          </p:cNvPr>
          <p:cNvSpPr>
            <a:spLocks noGrp="1"/>
          </p:cNvSpPr>
          <p:nvPr>
            <p:ph type="sldNum" sz="quarter" idx="5"/>
          </p:nvPr>
        </p:nvSpPr>
        <p:spPr/>
        <p:txBody>
          <a:bodyPr/>
          <a:lstStyle/>
          <a:p>
            <a:fld id="{F6DA493A-4DE7-9443-BFA3-4F311E13A251}" type="slidenum">
              <a:rPr lang="en-US" smtClean="0"/>
              <a:t>9</a:t>
            </a:fld>
            <a:endParaRPr lang="en-US"/>
          </a:p>
        </p:txBody>
      </p:sp>
    </p:spTree>
    <p:extLst>
      <p:ext uri="{BB962C8B-B14F-4D97-AF65-F5344CB8AC3E}">
        <p14:creationId xmlns:p14="http://schemas.microsoft.com/office/powerpoint/2010/main" val="3675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683024-93A3-4D4D-A573-DA37C8EA3E97}" type="datetime1">
              <a:rPr lang="en-CA" smtClean="0"/>
              <a:t>2024-11-07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406320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3EAA2-8B7B-3E40-95FC-FFA52ADC06BB}" type="datetime1">
              <a:rPr lang="en-CA" smtClean="0"/>
              <a:t>2024-11-07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235175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CE7DC-08AD-E54B-9428-C6AAE213E916}" type="datetime1">
              <a:rPr lang="en-CA" smtClean="0"/>
              <a:t>2024-11-07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364572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57942E-7BE9-BE4F-B70A-572F5F7CF4C9}" type="datetime1">
              <a:rPr lang="en-CA" smtClean="0"/>
              <a:t>2024-11-07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327397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66E656-7DAD-D44E-A9C8-84E0FFC248B7}" type="datetime1">
              <a:rPr lang="en-CA" smtClean="0"/>
              <a:t>2024-11-07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108007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596285-57A4-024D-B0F0-748CE18DD667}" type="datetime1">
              <a:rPr lang="en-CA" smtClean="0"/>
              <a:t>2024-11-07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136862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F39298-D414-F44B-833A-B297693F7117}" type="datetime1">
              <a:rPr lang="en-CA" smtClean="0"/>
              <a:t>2024-11-07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198254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C39574-72DD-A748-8E98-D59795D1A5C1}" type="datetime1">
              <a:rPr lang="en-CA" smtClean="0"/>
              <a:t>2024-11-07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310240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97657-40C2-EE4A-9A4C-68293E37B341}" type="datetime1">
              <a:rPr lang="en-CA" smtClean="0"/>
              <a:t>2024-11-07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160927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AACAE7-1F6A-3142-98A5-5B2157869C40}" type="datetime1">
              <a:rPr lang="en-CA" smtClean="0"/>
              <a:t>2024-11-07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245104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924D2F-7F05-0D4F-9B03-5265DD694289}" type="datetime1">
              <a:rPr lang="en-CA" smtClean="0"/>
              <a:t>2024-11-07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4594F-7A6B-BA4F-8710-B46EDD91A99A}" type="slidenum">
              <a:rPr lang="en-US" smtClean="0"/>
              <a:t>‹#›</a:t>
            </a:fld>
            <a:endParaRPr lang="en-US"/>
          </a:p>
        </p:txBody>
      </p:sp>
    </p:spTree>
    <p:extLst>
      <p:ext uri="{BB962C8B-B14F-4D97-AF65-F5344CB8AC3E}">
        <p14:creationId xmlns:p14="http://schemas.microsoft.com/office/powerpoint/2010/main" val="78333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355D2B-228E-7F48-A281-29B4BF0C0EA3}" type="datetime1">
              <a:rPr lang="en-CA" smtClean="0"/>
              <a:t>2024-11-07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24594F-7A6B-BA4F-8710-B46EDD91A99A}" type="slidenum">
              <a:rPr lang="en-US" smtClean="0"/>
              <a:t>‹#›</a:t>
            </a:fld>
            <a:endParaRPr lang="en-US"/>
          </a:p>
        </p:txBody>
      </p:sp>
    </p:spTree>
    <p:extLst>
      <p:ext uri="{BB962C8B-B14F-4D97-AF65-F5344CB8AC3E}">
        <p14:creationId xmlns:p14="http://schemas.microsoft.com/office/powerpoint/2010/main" val="16893847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enomequebec.com/wp-content/uploads/2023/06/LIGNES-DIRECTRICES-FINANCIERES-DE-GENOME-QUEBEC_Mars2020-3.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anne-laure.Agrinier@arcticnet.ulaval.ca" TargetMode="External"/><Relationship Id="rId7" Type="http://schemas.openxmlformats.org/officeDocument/2006/relationships/hyperlink" Target="https://arcticnet.ca/call-for-proposals-resourc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arcticnet.smapply.io/protected/nr/q7Mp7/CFP_applicant_cover_page_FR_Lt7jMve.pdf" TargetMode="External"/><Relationship Id="rId11" Type="http://schemas.openxmlformats.org/officeDocument/2006/relationships/image" Target="../media/image26.svg"/><Relationship Id="rId5" Type="http://schemas.openxmlformats.org/officeDocument/2006/relationships/hyperlink" Target="mailto:melody.lynch@arcticnet.ulaval.ca" TargetMode="External"/><Relationship Id="rId10" Type="http://schemas.openxmlformats.org/officeDocument/2006/relationships/image" Target="../media/image25.png"/><Relationship Id="rId4" Type="http://schemas.openxmlformats.org/officeDocument/2006/relationships/hyperlink" Target="https://outlook.office365.com/book/PartneredResearchProgramCallforProposals@UlavalDTI.onmicrosoft.com/s/fhEzxunUFUiXzaUPmAcQOw2" TargetMode="External"/><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88_8891EBA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rcticnet.smapply.ca/prog/partnered_research_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435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C29BAE-80C1-4B4F-B974-32B7725A401A}"/>
              </a:ext>
            </a:extLst>
          </p:cNvPr>
          <p:cNvPicPr>
            <a:picLocks noChangeAspect="1"/>
          </p:cNvPicPr>
          <p:nvPr/>
        </p:nvPicPr>
        <p:blipFill rotWithShape="1">
          <a:blip r:embed="rId3"/>
          <a:srcRect l="53628" t="348" r="601" b="-348"/>
          <a:stretch/>
        </p:blipFill>
        <p:spPr>
          <a:xfrm>
            <a:off x="7462142" y="1"/>
            <a:ext cx="4729860" cy="6883923"/>
          </a:xfrm>
          <a:prstGeom prst="rect">
            <a:avLst/>
          </a:prstGeom>
        </p:spPr>
      </p:pic>
      <p:sp>
        <p:nvSpPr>
          <p:cNvPr id="4" name="TextBox 3">
            <a:extLst>
              <a:ext uri="{FF2B5EF4-FFF2-40B4-BE49-F238E27FC236}">
                <a16:creationId xmlns:a16="http://schemas.microsoft.com/office/drawing/2014/main" id="{DB27602D-773D-3A45-B4BB-A171E2C54053}"/>
              </a:ext>
            </a:extLst>
          </p:cNvPr>
          <p:cNvSpPr txBox="1"/>
          <p:nvPr/>
        </p:nvSpPr>
        <p:spPr bwMode="auto">
          <a:xfrm>
            <a:off x="-16869" y="2059376"/>
            <a:ext cx="7123062" cy="2636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0" tIns="45711" rIns="91420" bIns="45711" rtlCol="0">
            <a:spAutoFit/>
          </a:bodyPr>
          <a:lstStyle/>
          <a:p>
            <a:pPr algn="ctr" eaLnBrk="0" hangingPunct="0">
              <a:spcBef>
                <a:spcPts val="800"/>
              </a:spcBef>
            </a:pPr>
            <a:r>
              <a:rPr lang="en-CA" sz="3200" dirty="0">
                <a:solidFill>
                  <a:schemeClr val="bg1"/>
                </a:solidFill>
                <a:latin typeface="Avenir Book" panose="02000503020000020003" pitchFamily="2" charset="0"/>
                <a:ea typeface="ＭＳ Ｐゴシック" charset="0"/>
                <a:cs typeface="Arial" panose="020B0604020202020204" pitchFamily="34" charset="0"/>
              </a:rPr>
              <a:t>Programme de recherche </a:t>
            </a:r>
            <a:r>
              <a:rPr lang="en-CA" sz="3200" dirty="0" err="1">
                <a:solidFill>
                  <a:schemeClr val="bg1"/>
                </a:solidFill>
                <a:latin typeface="Avenir Book" panose="02000503020000020003" pitchFamily="2" charset="0"/>
                <a:ea typeface="ＭＳ Ｐゴシック" charset="0"/>
                <a:cs typeface="Arial" panose="020B0604020202020204" pitchFamily="34" charset="0"/>
              </a:rPr>
              <a:t>en</a:t>
            </a:r>
            <a:r>
              <a:rPr lang="en-CA" sz="3200" dirty="0">
                <a:solidFill>
                  <a:schemeClr val="bg1"/>
                </a:solidFill>
                <a:latin typeface="Avenir Book" panose="02000503020000020003" pitchFamily="2" charset="0"/>
                <a:ea typeface="ＭＳ Ｐゴシック" charset="0"/>
                <a:cs typeface="Arial" panose="020B0604020202020204" pitchFamily="34" charset="0"/>
              </a:rPr>
              <a:t> </a:t>
            </a:r>
            <a:r>
              <a:rPr lang="en-CA" sz="3200" dirty="0" err="1">
                <a:solidFill>
                  <a:schemeClr val="bg1"/>
                </a:solidFill>
                <a:latin typeface="Avenir Book" panose="02000503020000020003" pitchFamily="2" charset="0"/>
                <a:ea typeface="ＭＳ Ｐゴシック" charset="0"/>
                <a:cs typeface="Arial" panose="020B0604020202020204" pitchFamily="34" charset="0"/>
              </a:rPr>
              <a:t>partenariat</a:t>
            </a:r>
            <a:endParaRPr lang="en-CA" sz="3200" dirty="0">
              <a:solidFill>
                <a:schemeClr val="bg1"/>
              </a:solidFill>
              <a:latin typeface="Avenir Book" panose="02000503020000020003" pitchFamily="2" charset="0"/>
              <a:ea typeface="ＭＳ Ｐゴシック" charset="0"/>
              <a:cs typeface="Arial" panose="020B0604020202020204" pitchFamily="34" charset="0"/>
            </a:endParaRPr>
          </a:p>
          <a:p>
            <a:pPr algn="ctr" eaLnBrk="0" hangingPunct="0">
              <a:spcBef>
                <a:spcPts val="800"/>
              </a:spcBef>
            </a:pPr>
            <a:r>
              <a:rPr lang="en-CA" sz="3200" dirty="0">
                <a:solidFill>
                  <a:schemeClr val="bg1"/>
                </a:solidFill>
                <a:latin typeface="Avenir Book" panose="02000503020000020003" pitchFamily="2" charset="0"/>
                <a:ea typeface="ＭＳ Ｐゴシック" charset="0"/>
                <a:cs typeface="Arial" panose="020B0604020202020204" pitchFamily="34" charset="0"/>
              </a:rPr>
              <a:t>Appel à propositions 2024 : </a:t>
            </a:r>
            <a:r>
              <a:rPr lang="en-CA" sz="3200" dirty="0" err="1">
                <a:solidFill>
                  <a:schemeClr val="bg1"/>
                </a:solidFill>
                <a:latin typeface="Avenir Book" panose="02000503020000020003" pitchFamily="2" charset="0"/>
                <a:ea typeface="ＭＳ Ｐゴシック" charset="0"/>
                <a:cs typeface="Arial" panose="020B0604020202020204" pitchFamily="34" charset="0"/>
              </a:rPr>
              <a:t>Présentation</a:t>
            </a:r>
            <a:r>
              <a:rPr lang="en-CA" sz="3200" dirty="0">
                <a:solidFill>
                  <a:schemeClr val="bg1"/>
                </a:solidFill>
                <a:latin typeface="Avenir Book" panose="02000503020000020003" pitchFamily="2" charset="0"/>
                <a:ea typeface="ＭＳ Ｐゴシック" charset="0"/>
                <a:cs typeface="Arial" panose="020B0604020202020204" pitchFamily="34" charset="0"/>
              </a:rPr>
              <a:t> et Questions-</a:t>
            </a:r>
            <a:r>
              <a:rPr lang="en-CA" sz="3200" dirty="0" err="1">
                <a:solidFill>
                  <a:schemeClr val="bg1"/>
                </a:solidFill>
                <a:latin typeface="Avenir Book" panose="02000503020000020003" pitchFamily="2" charset="0"/>
                <a:ea typeface="ＭＳ Ｐゴシック" charset="0"/>
                <a:cs typeface="Arial" panose="020B0604020202020204" pitchFamily="34" charset="0"/>
              </a:rPr>
              <a:t>Réponses</a:t>
            </a:r>
            <a:endParaRPr lang="en-CA" sz="3600" dirty="0">
              <a:solidFill>
                <a:schemeClr val="bg1"/>
              </a:solidFill>
              <a:latin typeface="Avenir Book" panose="02000503020000020003" pitchFamily="2" charset="0"/>
              <a:ea typeface="ＭＳ Ｐゴシック" charset="0"/>
              <a:cs typeface="Arial" panose="020B0604020202020204" pitchFamily="34" charset="0"/>
            </a:endParaRPr>
          </a:p>
          <a:p>
            <a:pPr algn="ctr" eaLnBrk="0" hangingPunct="0">
              <a:spcBef>
                <a:spcPts val="800"/>
              </a:spcBef>
            </a:pPr>
            <a:r>
              <a:rPr lang="en-CA" sz="2400" dirty="0">
                <a:solidFill>
                  <a:schemeClr val="bg1"/>
                </a:solidFill>
                <a:latin typeface="Avenir Book" panose="02000503020000020003" pitchFamily="2" charset="0"/>
                <a:ea typeface="ＭＳ Ｐゴシック" charset="0"/>
                <a:cs typeface="Arial" panose="020B0604020202020204" pitchFamily="34" charset="0"/>
              </a:rPr>
              <a:t>7 Novembre 2024, 3pm</a:t>
            </a:r>
          </a:p>
        </p:txBody>
      </p:sp>
      <p:pic>
        <p:nvPicPr>
          <p:cNvPr id="28" name="Picture 27" descr="Text&#10;&#10;Description automatically generated with low confidence">
            <a:extLst>
              <a:ext uri="{FF2B5EF4-FFF2-40B4-BE49-F238E27FC236}">
                <a16:creationId xmlns:a16="http://schemas.microsoft.com/office/drawing/2014/main" id="{BEC9E386-382E-884B-B4F8-F3B5B62326DC}"/>
              </a:ext>
            </a:extLst>
          </p:cNvPr>
          <p:cNvPicPr>
            <a:picLocks noChangeAspect="1"/>
          </p:cNvPicPr>
          <p:nvPr/>
        </p:nvPicPr>
        <p:blipFill>
          <a:blip r:embed="rId4"/>
          <a:stretch>
            <a:fillRect/>
          </a:stretch>
        </p:blipFill>
        <p:spPr>
          <a:xfrm>
            <a:off x="2183251" y="644483"/>
            <a:ext cx="2946381" cy="558915"/>
          </a:xfrm>
          <a:prstGeom prst="rect">
            <a:avLst/>
          </a:prstGeom>
        </p:spPr>
      </p:pic>
      <p:cxnSp>
        <p:nvCxnSpPr>
          <p:cNvPr id="12" name="Straight Connector 11">
            <a:extLst>
              <a:ext uri="{FF2B5EF4-FFF2-40B4-BE49-F238E27FC236}">
                <a16:creationId xmlns:a16="http://schemas.microsoft.com/office/drawing/2014/main" id="{A13BC666-27B8-D645-A05C-12B1A93EB807}"/>
              </a:ext>
            </a:extLst>
          </p:cNvPr>
          <p:cNvCxnSpPr/>
          <p:nvPr/>
        </p:nvCxnSpPr>
        <p:spPr>
          <a:xfrm>
            <a:off x="901487" y="5747373"/>
            <a:ext cx="550991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036" name="Picture 12" descr="Global Affairs Canada signature, Government of Canada signature and Canada  wordmark">
            <a:extLst>
              <a:ext uri="{FF2B5EF4-FFF2-40B4-BE49-F238E27FC236}">
                <a16:creationId xmlns:a16="http://schemas.microsoft.com/office/drawing/2014/main" id="{F0FF0EAB-2EC6-E84F-A5E4-6445A448A6E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51840" y="6185653"/>
            <a:ext cx="1306289" cy="3410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standing on a snowy hill&#10;&#10;Description automatically generated">
            <a:extLst>
              <a:ext uri="{FF2B5EF4-FFF2-40B4-BE49-F238E27FC236}">
                <a16:creationId xmlns:a16="http://schemas.microsoft.com/office/drawing/2014/main" id="{8992D4D1-A2AB-EDDC-54A3-F555C7C7DC71}"/>
              </a:ext>
            </a:extLst>
          </p:cNvPr>
          <p:cNvPicPr>
            <a:picLocks noChangeAspect="1"/>
          </p:cNvPicPr>
          <p:nvPr/>
        </p:nvPicPr>
        <p:blipFill>
          <a:blip r:embed="rId7"/>
          <a:stretch>
            <a:fillRect/>
          </a:stretch>
        </p:blipFill>
        <p:spPr>
          <a:xfrm rot="5400000">
            <a:off x="6191250" y="857251"/>
            <a:ext cx="6858000" cy="5143500"/>
          </a:xfrm>
          <a:prstGeom prst="rect">
            <a:avLst/>
          </a:prstGeom>
        </p:spPr>
      </p:pic>
      <p:sp>
        <p:nvSpPr>
          <p:cNvPr id="7" name="Rectangle 6">
            <a:extLst>
              <a:ext uri="{FF2B5EF4-FFF2-40B4-BE49-F238E27FC236}">
                <a16:creationId xmlns:a16="http://schemas.microsoft.com/office/drawing/2014/main" id="{F185EF58-1576-8253-DCD4-BF5AC067A1FB}"/>
              </a:ext>
            </a:extLst>
          </p:cNvPr>
          <p:cNvSpPr/>
          <p:nvPr/>
        </p:nvSpPr>
        <p:spPr>
          <a:xfrm>
            <a:off x="7048500" y="0"/>
            <a:ext cx="5143500" cy="6858000"/>
          </a:xfrm>
          <a:prstGeom prst="rect">
            <a:avLst/>
          </a:prstGeom>
          <a:solidFill>
            <a:schemeClr val="tx1">
              <a:alpha val="161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386044C-6118-BB9F-3D09-975C2785473A}"/>
              </a:ext>
            </a:extLst>
          </p:cNvPr>
          <p:cNvSpPr txBox="1"/>
          <p:nvPr/>
        </p:nvSpPr>
        <p:spPr>
          <a:xfrm>
            <a:off x="7373461" y="1109908"/>
            <a:ext cx="4871282" cy="4401205"/>
          </a:xfrm>
          <a:prstGeom prst="rect">
            <a:avLst/>
          </a:prstGeom>
          <a:noFill/>
        </p:spPr>
        <p:txBody>
          <a:bodyPr wrap="square">
            <a:spAutoFit/>
          </a:bodyPr>
          <a:lstStyle/>
          <a:p>
            <a:r>
              <a:rPr lang="en-CA" sz="2000" dirty="0">
                <a:solidFill>
                  <a:schemeClr val="bg1"/>
                </a:solidFill>
                <a:latin typeface="Avenir Book" panose="02000503020000020003" pitchFamily="2" charset="0"/>
                <a:cs typeface="Arial" panose="020B0604020202020204" pitchFamily="34" charset="0"/>
              </a:rPr>
              <a:t>3:00 PM – </a:t>
            </a:r>
            <a:r>
              <a:rPr lang="en-CA" sz="2000" dirty="0" err="1">
                <a:solidFill>
                  <a:schemeClr val="bg1"/>
                </a:solidFill>
                <a:latin typeface="Avenir Book" panose="02000503020000020003" pitchFamily="2" charset="0"/>
                <a:cs typeface="Arial" panose="020B0604020202020204" pitchFamily="34" charset="0"/>
              </a:rPr>
              <a:t>Dépannage</a:t>
            </a:r>
            <a:r>
              <a:rPr lang="en-CA" sz="2000" dirty="0">
                <a:solidFill>
                  <a:schemeClr val="bg1"/>
                </a:solidFill>
                <a:latin typeface="Avenir Book" panose="02000503020000020003" pitchFamily="2" charset="0"/>
                <a:cs typeface="Arial" panose="020B0604020202020204" pitchFamily="34" charset="0"/>
              </a:rPr>
              <a:t> technique</a:t>
            </a:r>
          </a:p>
          <a:p>
            <a:r>
              <a:rPr lang="en-CA" sz="2000" dirty="0">
                <a:solidFill>
                  <a:schemeClr val="bg1"/>
                </a:solidFill>
                <a:latin typeface="Avenir Book" panose="02000503020000020003" pitchFamily="2" charset="0"/>
                <a:cs typeface="Arial" panose="020B0604020202020204" pitchFamily="34" charset="0"/>
              </a:rPr>
              <a:t>3:10 PM – Bienvenue</a:t>
            </a:r>
          </a:p>
          <a:p>
            <a:r>
              <a:rPr lang="en-CA" sz="2000" dirty="0">
                <a:solidFill>
                  <a:schemeClr val="bg1"/>
                </a:solidFill>
                <a:latin typeface="Avenir Book" panose="02000503020000020003" pitchFamily="2" charset="0"/>
                <a:cs typeface="Arial" panose="020B0604020202020204" pitchFamily="34" charset="0"/>
              </a:rPr>
              <a:t>3:15 PM – Ordre du jour</a:t>
            </a:r>
          </a:p>
          <a:p>
            <a:r>
              <a:rPr lang="en-CA" sz="2000" dirty="0">
                <a:solidFill>
                  <a:schemeClr val="bg1"/>
                </a:solidFill>
                <a:latin typeface="Avenir Book" panose="02000503020000020003" pitchFamily="2" charset="0"/>
                <a:cs typeface="Arial" panose="020B0604020202020204" pitchFamily="34" charset="0"/>
              </a:rPr>
              <a:t>3:20 PM – Aperçu</a:t>
            </a: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Présentation</a:t>
            </a:r>
            <a:r>
              <a:rPr lang="en-CA" sz="2000" dirty="0">
                <a:solidFill>
                  <a:schemeClr val="bg1"/>
                </a:solidFill>
                <a:latin typeface="Avenir Book" panose="02000503020000020003" pitchFamily="2" charset="0"/>
                <a:cs typeface="Arial" panose="020B0604020202020204" pitchFamily="34" charset="0"/>
              </a:rPr>
              <a:t> du programme</a:t>
            </a: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Admissibilité</a:t>
            </a:r>
            <a:endParaRPr lang="en-CA" sz="2000" dirty="0">
              <a:solidFill>
                <a:schemeClr val="bg1"/>
              </a:solidFill>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000" dirty="0">
                <a:solidFill>
                  <a:schemeClr val="bg1"/>
                </a:solidFill>
                <a:latin typeface="Avenir Book" panose="02000503020000020003" pitchFamily="2" charset="0"/>
                <a:cs typeface="Arial" panose="020B0604020202020204" pitchFamily="34" charset="0"/>
              </a:rPr>
              <a:t>Dates </a:t>
            </a:r>
            <a:r>
              <a:rPr lang="en-CA" sz="2000" dirty="0" err="1">
                <a:solidFill>
                  <a:schemeClr val="bg1"/>
                </a:solidFill>
                <a:latin typeface="Avenir Book" panose="02000503020000020003" pitchFamily="2" charset="0"/>
                <a:cs typeface="Arial" panose="020B0604020202020204" pitchFamily="34" charset="0"/>
              </a:rPr>
              <a:t>importantes</a:t>
            </a:r>
            <a:endParaRPr lang="en-CA" sz="2000" dirty="0">
              <a:solidFill>
                <a:schemeClr val="bg1"/>
              </a:solidFill>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000" dirty="0">
                <a:solidFill>
                  <a:schemeClr val="bg1"/>
                </a:solidFill>
                <a:latin typeface="Avenir Book" panose="02000503020000020003" pitchFamily="2" charset="0"/>
                <a:cs typeface="Arial" panose="020B0604020202020204" pitchFamily="34" charset="0"/>
              </a:rPr>
              <a:t>Processus de candidature</a:t>
            </a: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Éléments</a:t>
            </a:r>
            <a:r>
              <a:rPr lang="en-CA" sz="2000" dirty="0">
                <a:solidFill>
                  <a:schemeClr val="bg1"/>
                </a:solidFill>
                <a:latin typeface="Avenir Book" panose="02000503020000020003" pitchFamily="2" charset="0"/>
                <a:cs typeface="Arial" panose="020B0604020202020204" pitchFamily="34" charset="0"/>
              </a:rPr>
              <a:t> </a:t>
            </a:r>
            <a:r>
              <a:rPr lang="en-CA" sz="2000" dirty="0" err="1">
                <a:solidFill>
                  <a:schemeClr val="bg1"/>
                </a:solidFill>
                <a:latin typeface="Avenir Book" panose="02000503020000020003" pitchFamily="2" charset="0"/>
                <a:cs typeface="Arial" panose="020B0604020202020204" pitchFamily="34" charset="0"/>
              </a:rPr>
              <a:t>d’une</a:t>
            </a:r>
            <a:r>
              <a:rPr lang="en-CA" sz="2000" dirty="0">
                <a:solidFill>
                  <a:schemeClr val="bg1"/>
                </a:solidFill>
                <a:latin typeface="Avenir Book" panose="02000503020000020003" pitchFamily="2" charset="0"/>
                <a:cs typeface="Arial" panose="020B0604020202020204" pitchFamily="34" charset="0"/>
              </a:rPr>
              <a:t> candidature </a:t>
            </a:r>
            <a:r>
              <a:rPr lang="en-CA" sz="2000" dirty="0" err="1">
                <a:solidFill>
                  <a:schemeClr val="bg1"/>
                </a:solidFill>
                <a:latin typeface="Avenir Book" panose="02000503020000020003" pitchFamily="2" charset="0"/>
                <a:cs typeface="Arial" panose="020B0604020202020204" pitchFamily="34" charset="0"/>
              </a:rPr>
              <a:t>solide</a:t>
            </a:r>
            <a:endParaRPr lang="en-CA" sz="2000" dirty="0">
              <a:solidFill>
                <a:schemeClr val="bg1"/>
              </a:solidFill>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Considérations</a:t>
            </a:r>
            <a:r>
              <a:rPr lang="en-CA" sz="2000" dirty="0">
                <a:solidFill>
                  <a:schemeClr val="bg1"/>
                </a:solidFill>
                <a:latin typeface="Avenir Book" panose="02000503020000020003" pitchFamily="2" charset="0"/>
                <a:cs typeface="Arial" panose="020B0604020202020204" pitchFamily="34" charset="0"/>
              </a:rPr>
              <a:t> </a:t>
            </a:r>
            <a:r>
              <a:rPr lang="en-CA" sz="2000" dirty="0" err="1">
                <a:solidFill>
                  <a:schemeClr val="bg1"/>
                </a:solidFill>
                <a:latin typeface="Avenir Book" panose="02000503020000020003" pitchFamily="2" charset="0"/>
                <a:cs typeface="Arial" panose="020B0604020202020204" pitchFamily="34" charset="0"/>
              </a:rPr>
              <a:t>budgétaires</a:t>
            </a:r>
            <a:endParaRPr lang="en-CA" sz="2000" dirty="0">
              <a:solidFill>
                <a:schemeClr val="bg1"/>
              </a:solidFill>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Partenariat</a:t>
            </a:r>
            <a:r>
              <a:rPr lang="en-CA" sz="2000" dirty="0">
                <a:solidFill>
                  <a:schemeClr val="bg1"/>
                </a:solidFill>
                <a:latin typeface="Avenir Book" panose="02000503020000020003" pitchFamily="2" charset="0"/>
                <a:cs typeface="Arial" panose="020B0604020202020204" pitchFamily="34" charset="0"/>
              </a:rPr>
              <a:t> </a:t>
            </a:r>
            <a:r>
              <a:rPr lang="en-CA" sz="2000" dirty="0" err="1">
                <a:solidFill>
                  <a:schemeClr val="bg1"/>
                </a:solidFill>
                <a:latin typeface="Avenir Book" panose="02000503020000020003" pitchFamily="2" charset="0"/>
                <a:cs typeface="Arial" panose="020B0604020202020204" pitchFamily="34" charset="0"/>
              </a:rPr>
              <a:t>Génome</a:t>
            </a:r>
            <a:r>
              <a:rPr lang="en-CA" sz="2000" dirty="0">
                <a:solidFill>
                  <a:schemeClr val="bg1"/>
                </a:solidFill>
                <a:latin typeface="Avenir Book" panose="02000503020000020003" pitchFamily="2" charset="0"/>
                <a:cs typeface="Arial" panose="020B0604020202020204" pitchFamily="34" charset="0"/>
              </a:rPr>
              <a:t> Québec</a:t>
            </a:r>
          </a:p>
          <a:p>
            <a:pPr marL="742950" lvl="1" indent="-285750">
              <a:buFont typeface="Arial" panose="020B0604020202020204" pitchFamily="34" charset="0"/>
              <a:buChar char="•"/>
            </a:pPr>
            <a:r>
              <a:rPr lang="en-CA" sz="2000" dirty="0" err="1">
                <a:solidFill>
                  <a:schemeClr val="bg1"/>
                </a:solidFill>
                <a:latin typeface="Avenir Book" panose="02000503020000020003" pitchFamily="2" charset="0"/>
                <a:cs typeface="Arial" panose="020B0604020202020204" pitchFamily="34" charset="0"/>
              </a:rPr>
              <a:t>Ressources</a:t>
            </a:r>
            <a:r>
              <a:rPr lang="en-CA" sz="2000" dirty="0">
                <a:solidFill>
                  <a:schemeClr val="bg1"/>
                </a:solidFill>
                <a:latin typeface="Avenir Book" panose="02000503020000020003" pitchFamily="2" charset="0"/>
                <a:cs typeface="Arial" panose="020B0604020202020204" pitchFamily="34" charset="0"/>
              </a:rPr>
              <a:t> et </a:t>
            </a:r>
            <a:r>
              <a:rPr lang="en-CA" sz="2000" dirty="0" err="1">
                <a:solidFill>
                  <a:schemeClr val="bg1"/>
                </a:solidFill>
                <a:latin typeface="Avenir Book" panose="02000503020000020003" pitchFamily="2" charset="0"/>
                <a:cs typeface="Arial" panose="020B0604020202020204" pitchFamily="34" charset="0"/>
              </a:rPr>
              <a:t>soutien</a:t>
            </a:r>
            <a:endParaRPr lang="en-CA" sz="2000" dirty="0">
              <a:solidFill>
                <a:schemeClr val="bg1"/>
              </a:solidFill>
              <a:latin typeface="Avenir Book" panose="02000503020000020003" pitchFamily="2" charset="0"/>
              <a:cs typeface="Arial" panose="020B0604020202020204" pitchFamily="34" charset="0"/>
            </a:endParaRPr>
          </a:p>
          <a:p>
            <a:r>
              <a:rPr lang="en-CA" sz="2000" dirty="0">
                <a:solidFill>
                  <a:schemeClr val="bg1"/>
                </a:solidFill>
                <a:latin typeface="Avenir Book" panose="02000503020000020003" pitchFamily="2" charset="0"/>
                <a:cs typeface="Arial" panose="020B0604020202020204" pitchFamily="34" charset="0"/>
              </a:rPr>
              <a:t>3:40 PM – Questions et discussion</a:t>
            </a:r>
          </a:p>
          <a:p>
            <a:r>
              <a:rPr lang="en-CA" sz="2000" dirty="0">
                <a:solidFill>
                  <a:schemeClr val="bg1"/>
                </a:solidFill>
                <a:latin typeface="Avenir Book" panose="02000503020000020003" pitchFamily="2" charset="0"/>
                <a:cs typeface="Arial" panose="020B0604020202020204" pitchFamily="34" charset="0"/>
              </a:rPr>
              <a:t>4:30 PM – </a:t>
            </a:r>
            <a:r>
              <a:rPr lang="en-CA" sz="2000" dirty="0" err="1">
                <a:solidFill>
                  <a:schemeClr val="bg1"/>
                </a:solidFill>
                <a:latin typeface="Avenir Book" panose="02000503020000020003" pitchFamily="2" charset="0"/>
                <a:cs typeface="Arial" panose="020B0604020202020204" pitchFamily="34" charset="0"/>
              </a:rPr>
              <a:t>Clôture</a:t>
            </a:r>
            <a:endParaRPr lang="en-CA" sz="2000" dirty="0">
              <a:solidFill>
                <a:schemeClr val="bg1"/>
              </a:solidFill>
              <a:latin typeface="Avenir Book" panose="02000503020000020003" pitchFamily="2" charset="0"/>
              <a:cs typeface="Arial" panose="020B0604020202020204" pitchFamily="34" charset="0"/>
            </a:endParaRPr>
          </a:p>
        </p:txBody>
      </p:sp>
      <p:sp>
        <p:nvSpPr>
          <p:cNvPr id="9" name="TextBox 8">
            <a:extLst>
              <a:ext uri="{FF2B5EF4-FFF2-40B4-BE49-F238E27FC236}">
                <a16:creationId xmlns:a16="http://schemas.microsoft.com/office/drawing/2014/main" id="{F4BDD3E4-87B1-3BE2-FF38-0E43112E06F7}"/>
              </a:ext>
            </a:extLst>
          </p:cNvPr>
          <p:cNvSpPr txBox="1"/>
          <p:nvPr/>
        </p:nvSpPr>
        <p:spPr bwMode="auto">
          <a:xfrm>
            <a:off x="7220353" y="418577"/>
            <a:ext cx="5024390" cy="461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0" tIns="45711" rIns="91420" bIns="45711" rtlCol="0">
            <a:spAutoFit/>
          </a:bodyPr>
          <a:lstStyle/>
          <a:p>
            <a:pPr algn="ctr" eaLnBrk="0" hangingPunct="0">
              <a:spcBef>
                <a:spcPts val="800"/>
              </a:spcBef>
            </a:pPr>
            <a:r>
              <a:rPr lang="en-CA" sz="2400" dirty="0">
                <a:solidFill>
                  <a:schemeClr val="bg1"/>
                </a:solidFill>
                <a:latin typeface="Avenir Book" panose="02000503020000020003" pitchFamily="2" charset="0"/>
                <a:ea typeface="ＭＳ Ｐゴシック" charset="0"/>
                <a:cs typeface="Arial" panose="020B0604020202020204" pitchFamily="34" charset="0"/>
              </a:rPr>
              <a:t>Ordre du jour</a:t>
            </a:r>
            <a:endParaRPr lang="en-CA" sz="1400" dirty="0">
              <a:solidFill>
                <a:schemeClr val="bg1"/>
              </a:solidFill>
              <a:latin typeface="Avenir Book" panose="02000503020000020003" pitchFamily="2" charset="0"/>
              <a:ea typeface="ＭＳ Ｐゴシック" charset="0"/>
              <a:cs typeface="Arial" panose="020B060402020202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B17D8EEB-E3DE-3CDE-E1CC-E836B9419FBB}"/>
              </a:ext>
            </a:extLst>
          </p:cNvPr>
          <p:cNvPicPr>
            <a:picLocks noChangeAspect="1"/>
          </p:cNvPicPr>
          <p:nvPr/>
        </p:nvPicPr>
        <p:blipFill>
          <a:blip r:embed="rId8"/>
          <a:stretch>
            <a:fillRect/>
          </a:stretch>
        </p:blipFill>
        <p:spPr>
          <a:xfrm>
            <a:off x="3449826" y="5747373"/>
            <a:ext cx="3280123" cy="1217647"/>
          </a:xfrm>
          <a:prstGeom prst="rect">
            <a:avLst/>
          </a:prstGeom>
        </p:spPr>
      </p:pic>
    </p:spTree>
    <p:extLst>
      <p:ext uri="{BB962C8B-B14F-4D97-AF65-F5344CB8AC3E}">
        <p14:creationId xmlns:p14="http://schemas.microsoft.com/office/powerpoint/2010/main" val="247075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192C-E273-5B00-E964-D42281C501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2ABFD20-CFDB-CFEE-27C9-A18D80221A86}"/>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4D770D64-F68B-60C2-8C1A-5C787DEDA647}"/>
              </a:ext>
            </a:extLst>
          </p:cNvPr>
          <p:cNvSpPr>
            <a:spLocks noGrp="1"/>
          </p:cNvSpPr>
          <p:nvPr>
            <p:ph type="sldNum" sz="quarter" idx="12"/>
          </p:nvPr>
        </p:nvSpPr>
        <p:spPr/>
        <p:txBody>
          <a:bodyPr/>
          <a:lstStyle/>
          <a:p>
            <a:fld id="{F624594F-7A6B-BA4F-8710-B46EDD91A99A}" type="slidenum">
              <a:rPr lang="en-US" smtClean="0"/>
              <a:t>10</a:t>
            </a:fld>
            <a:endParaRPr lang="en-US"/>
          </a:p>
        </p:txBody>
      </p:sp>
      <p:sp>
        <p:nvSpPr>
          <p:cNvPr id="4" name="TextBox 3">
            <a:extLst>
              <a:ext uri="{FF2B5EF4-FFF2-40B4-BE49-F238E27FC236}">
                <a16:creationId xmlns:a16="http://schemas.microsoft.com/office/drawing/2014/main" id="{ACF5B7A8-4700-809E-4FE1-57B9CA1B0ED8}"/>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Qu’est-ce</a:t>
            </a:r>
            <a:r>
              <a:rPr lang="en-US" sz="3200" dirty="0">
                <a:solidFill>
                  <a:schemeClr val="bg1"/>
                </a:solidFill>
                <a:latin typeface="Avenir Book" panose="02000503020000020003" pitchFamily="2" charset="0"/>
                <a:cs typeface="Arial" panose="020B0604020202020204" pitchFamily="34" charset="0"/>
              </a:rPr>
              <a:t> qui </a:t>
            </a:r>
            <a:r>
              <a:rPr lang="en-US" sz="3200" dirty="0" err="1">
                <a:solidFill>
                  <a:schemeClr val="bg1"/>
                </a:solidFill>
                <a:latin typeface="Avenir Book" panose="02000503020000020003" pitchFamily="2" charset="0"/>
                <a:cs typeface="Arial" panose="020B0604020202020204" pitchFamily="34" charset="0"/>
              </a:rPr>
              <a:t>constitue</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une</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demande</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complète</a:t>
            </a:r>
            <a:r>
              <a:rPr lang="en-US" sz="3200" dirty="0">
                <a:solidFill>
                  <a:schemeClr val="bg1"/>
                </a:solidFill>
                <a:latin typeface="Avenir Book" panose="02000503020000020003" pitchFamily="2" charset="0"/>
                <a:cs typeface="Arial" panose="020B0604020202020204" pitchFamily="34" charset="0"/>
              </a:rPr>
              <a:t>?</a:t>
            </a:r>
          </a:p>
        </p:txBody>
      </p:sp>
      <p:sp>
        <p:nvSpPr>
          <p:cNvPr id="6" name="TextBox 5">
            <a:extLst>
              <a:ext uri="{FF2B5EF4-FFF2-40B4-BE49-F238E27FC236}">
                <a16:creationId xmlns:a16="http://schemas.microsoft.com/office/drawing/2014/main" id="{A0B1B59B-32E5-76F4-B5B1-D3F96BDC3573}"/>
              </a:ext>
            </a:extLst>
          </p:cNvPr>
          <p:cNvSpPr txBox="1"/>
          <p:nvPr/>
        </p:nvSpPr>
        <p:spPr>
          <a:xfrm>
            <a:off x="268760" y="1172889"/>
            <a:ext cx="11654480" cy="5245795"/>
          </a:xfrm>
          <a:prstGeom prst="rect">
            <a:avLst/>
          </a:prstGeom>
          <a:noFill/>
        </p:spPr>
        <p:txBody>
          <a:bodyPr wrap="square">
            <a:spAutoFit/>
          </a:bodyPr>
          <a:lstStyle/>
          <a:p>
            <a:pPr marL="0" indent="0" algn="just">
              <a:lnSpc>
                <a:spcPct val="115000"/>
              </a:lnSpc>
              <a:buNone/>
            </a:pPr>
            <a:r>
              <a:rPr lang="en-CA" sz="2400" b="1" kern="100" dirty="0" err="1">
                <a:solidFill>
                  <a:srgbClr val="000000"/>
                </a:solidFill>
                <a:effectLst/>
                <a:latin typeface="Avenir Book" panose="02000503020000020003" pitchFamily="2" charset="0"/>
                <a:ea typeface="Times New Roman" panose="02020603050405020304" pitchFamily="18" charset="0"/>
                <a:cs typeface="Arial" panose="020B0604020202020204" pitchFamily="34" charset="0"/>
              </a:rPr>
              <a:t>Procédure</a:t>
            </a: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marL="0" indent="0" algn="just">
              <a:lnSpc>
                <a:spcPct val="115000"/>
              </a:lnSpc>
              <a:buNone/>
            </a:pPr>
            <a:r>
              <a:rPr lang="en-CA" sz="2400" kern="100" dirty="0">
                <a:effectLst/>
                <a:latin typeface="Avenir Book" panose="02000503020000020003" pitchFamily="2" charset="0"/>
                <a:ea typeface="Aptos" panose="020B0004020202020204" pitchFamily="34" charset="0"/>
                <a:cs typeface="Arial" panose="020B0604020202020204" pitchFamily="34" charset="0"/>
              </a:rPr>
              <a:t>Une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demande</a:t>
            </a:r>
            <a:r>
              <a:rPr lang="en-CA" sz="2400" kern="100" dirty="0">
                <a:effectLst/>
                <a:latin typeface="Avenir Book" panose="02000503020000020003" pitchFamily="2" charset="0"/>
                <a:ea typeface="Aptos" panose="020B0004020202020204" pitchFamily="34" charset="0"/>
                <a:cs typeface="Arial" panose="020B0604020202020204" pitchFamily="34" charset="0"/>
              </a:rPr>
              <a:t>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complète</a:t>
            </a:r>
            <a:r>
              <a:rPr lang="en-CA" sz="2400" kern="100" dirty="0">
                <a:effectLst/>
                <a:latin typeface="Avenir Book" panose="02000503020000020003" pitchFamily="2" charset="0"/>
                <a:ea typeface="Aptos" panose="020B0004020202020204" pitchFamily="34" charset="0"/>
                <a:cs typeface="Arial" panose="020B0604020202020204" pitchFamily="34" charset="0"/>
              </a:rPr>
              <a:t>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comprend</a:t>
            </a:r>
            <a:r>
              <a:rPr lang="en-CA" sz="2400" kern="100" dirty="0">
                <a:effectLst/>
                <a:latin typeface="Avenir Book" panose="02000503020000020003" pitchFamily="2" charset="0"/>
                <a:ea typeface="Aptos" panose="020B0004020202020204" pitchFamily="34" charset="0"/>
                <a:cs typeface="Arial" panose="020B0604020202020204" pitchFamily="34" charset="0"/>
              </a:rPr>
              <a:t>: </a:t>
            </a:r>
          </a:p>
          <a:p>
            <a:pPr marL="457200" algn="just">
              <a:lnSpc>
                <a:spcPct val="115000"/>
              </a:lnSpc>
            </a:pP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lvl="1" algn="just">
              <a:lnSpc>
                <a:spcPct val="115000"/>
              </a:lnSpc>
              <a:buFont typeface="Wingdings" pitchFamily="2" charset="2"/>
              <a:buChar char="q"/>
              <a:tabLst>
                <a:tab pos="457200" algn="l"/>
              </a:tabLst>
            </a:pPr>
            <a:r>
              <a:rPr lang="en-CA" sz="2000" kern="100" dirty="0">
                <a:effectLst/>
                <a:latin typeface="Avenir Book" panose="02000503020000020003" pitchFamily="2" charset="0"/>
                <a:ea typeface="Aptos" panose="020B0004020202020204" pitchFamily="34" charset="0"/>
                <a:cs typeface="Arial" panose="020B0604020202020204" pitchFamily="34" charset="0"/>
              </a:rPr>
              <a:t> la candidature</a:t>
            </a:r>
          </a:p>
          <a:p>
            <a:pPr lvl="1" algn="just">
              <a:lnSpc>
                <a:spcPct val="115000"/>
              </a:lnSpc>
              <a:buFont typeface="Wingdings" pitchFamily="2" charset="2"/>
              <a:buChar char="q"/>
              <a:tabLst>
                <a:tab pos="457200" algn="l"/>
              </a:tabLst>
            </a:pP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lvl="1" algn="just">
              <a:lnSpc>
                <a:spcPct val="115000"/>
              </a:lnSpc>
              <a:buFont typeface="Wingdings" pitchFamily="2" charset="2"/>
              <a:buChar char="q"/>
              <a:tabLst>
                <a:tab pos="457200" algn="l"/>
              </a:tabLst>
            </a:pPr>
            <a:r>
              <a:rPr lang="en-CA" sz="2000" kern="100" dirty="0">
                <a:effectLst/>
                <a:latin typeface="Avenir Book" panose="02000503020000020003" pitchFamily="2" charset="0"/>
                <a:ea typeface="Aptos" panose="020B0004020202020204" pitchFamily="34" charset="0"/>
                <a:cs typeface="Arial" panose="020B0604020202020204" pitchFamily="34" charset="0"/>
              </a:rPr>
              <a:t> le budget</a:t>
            </a:r>
          </a:p>
          <a:p>
            <a:pPr lvl="1" algn="just">
              <a:lnSpc>
                <a:spcPct val="115000"/>
              </a:lnSpc>
              <a:buFont typeface="Wingdings" pitchFamily="2" charset="2"/>
              <a:buChar char="q"/>
              <a:tabLst>
                <a:tab pos="457200" algn="l"/>
              </a:tabLst>
            </a:pP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lvl="1" algn="just">
              <a:lnSpc>
                <a:spcPct val="115000"/>
              </a:lnSpc>
              <a:buFont typeface="Wingdings" pitchFamily="2" charset="2"/>
              <a:buChar char="q"/>
              <a:tabLst>
                <a:tab pos="457200" algn="l"/>
              </a:tabLst>
            </a:pPr>
            <a:r>
              <a:rPr lang="en-CA" sz="2000" kern="100" dirty="0">
                <a:effectLst/>
                <a:latin typeface="Avenir Book" panose="02000503020000020003" pitchFamily="2" charset="0"/>
                <a:ea typeface="Aptos" panose="020B0004020202020204" pitchFamily="34" charset="0"/>
                <a:cs typeface="Arial" panose="020B0604020202020204" pitchFamily="34" charset="0"/>
              </a:rPr>
              <a:t> </a:t>
            </a:r>
            <a:r>
              <a:rPr lang="en-CA" sz="2000" kern="100" dirty="0" err="1">
                <a:effectLst/>
                <a:latin typeface="Avenir Book" panose="02000503020000020003" pitchFamily="2" charset="0"/>
                <a:ea typeface="Aptos" panose="020B0004020202020204" pitchFamily="34" charset="0"/>
                <a:cs typeface="Arial" panose="020B0604020202020204" pitchFamily="34" charset="0"/>
              </a:rPr>
              <a:t>l’équipe</a:t>
            </a:r>
            <a:r>
              <a:rPr lang="en-CA" sz="2000" kern="100" dirty="0">
                <a:effectLst/>
                <a:latin typeface="Avenir Book" panose="02000503020000020003" pitchFamily="2" charset="0"/>
                <a:ea typeface="Aptos" panose="020B0004020202020204" pitchFamily="34" charset="0"/>
                <a:cs typeface="Arial" panose="020B0604020202020204" pitchFamily="34" charset="0"/>
              </a:rPr>
              <a:t> de </a:t>
            </a:r>
            <a:r>
              <a:rPr lang="en-CA" sz="2000" kern="100" dirty="0" err="1">
                <a:effectLst/>
                <a:latin typeface="Avenir Book" panose="02000503020000020003" pitchFamily="2" charset="0"/>
                <a:ea typeface="Aptos" panose="020B0004020202020204" pitchFamily="34" charset="0"/>
                <a:cs typeface="Arial" panose="020B0604020202020204" pitchFamily="34" charset="0"/>
              </a:rPr>
              <a:t>projet</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lvl="1" algn="just">
              <a:lnSpc>
                <a:spcPct val="115000"/>
              </a:lnSpc>
              <a:buFont typeface="Wingdings" pitchFamily="2" charset="2"/>
              <a:buChar char="q"/>
              <a:tabLst>
                <a:tab pos="457200" algn="l"/>
              </a:tabLst>
            </a:pP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lvl="1" algn="just">
              <a:lnSpc>
                <a:spcPct val="115000"/>
              </a:lnSpc>
              <a:buFont typeface="Wingdings" pitchFamily="2" charset="2"/>
              <a:buChar char="q"/>
              <a:tabLst>
                <a:tab pos="457200" algn="l"/>
              </a:tabLst>
            </a:pPr>
            <a:r>
              <a:rPr lang="en-CA" sz="2000" kern="100" dirty="0">
                <a:effectLst/>
                <a:latin typeface="Avenir Book" panose="02000503020000020003" pitchFamily="2" charset="0"/>
                <a:ea typeface="Aptos" panose="020B0004020202020204" pitchFamily="34" charset="0"/>
                <a:cs typeface="Arial" panose="020B0604020202020204" pitchFamily="34" charset="0"/>
              </a:rPr>
              <a:t> les </a:t>
            </a:r>
            <a:r>
              <a:rPr lang="fr-FR" sz="2000" kern="100" dirty="0">
                <a:latin typeface="Avenir Book" panose="02000503020000020003" pitchFamily="2" charset="0"/>
                <a:cs typeface="Arial" panose="020B0604020202020204" pitchFamily="34" charset="0"/>
              </a:rPr>
              <a:t>Curriculum vitae (CV) des </a:t>
            </a:r>
            <a:r>
              <a:rPr lang="fr-FR" sz="2000" kern="100" dirty="0" err="1">
                <a:latin typeface="Avenir Book" panose="02000503020000020003" pitchFamily="2" charset="0"/>
                <a:cs typeface="Arial" panose="020B0604020202020204" pitchFamily="34" charset="0"/>
              </a:rPr>
              <a:t>co</a:t>
            </a:r>
            <a:r>
              <a:rPr lang="fr-FR" sz="2000" kern="100" dirty="0">
                <a:latin typeface="Avenir Book" panose="02000503020000020003" pitchFamily="2" charset="0"/>
                <a:cs typeface="Arial" panose="020B0604020202020204" pitchFamily="34" charset="0"/>
              </a:rPr>
              <a:t>-chercheurs proposés</a:t>
            </a:r>
          </a:p>
          <a:p>
            <a:pPr lvl="1" algn="just">
              <a:lnSpc>
                <a:spcPct val="115000"/>
              </a:lnSpc>
              <a:buFont typeface="Wingdings" pitchFamily="2" charset="2"/>
              <a:buChar char="q"/>
              <a:tabLst>
                <a:tab pos="457200" algn="l"/>
              </a:tabLst>
            </a:pPr>
            <a:endParaRPr lang="en-CA" sz="2000" kern="100" dirty="0">
              <a:latin typeface="Avenir Book" panose="02000503020000020003" pitchFamily="2" charset="0"/>
              <a:cs typeface="Arial" panose="020B0604020202020204" pitchFamily="34" charset="0"/>
            </a:endParaRPr>
          </a:p>
          <a:p>
            <a:pPr lvl="1" algn="just">
              <a:lnSpc>
                <a:spcPct val="115000"/>
              </a:lnSpc>
              <a:buFont typeface="Wingdings" pitchFamily="2" charset="2"/>
              <a:buChar char="q"/>
              <a:tabLst>
                <a:tab pos="457200" algn="l"/>
              </a:tabLst>
            </a:pPr>
            <a:r>
              <a:rPr lang="en-CA" sz="2000" kern="100" dirty="0">
                <a:effectLst/>
                <a:latin typeface="Avenir Book" panose="02000503020000020003" pitchFamily="2" charset="0"/>
                <a:ea typeface="Aptos" panose="020B0004020202020204" pitchFamily="34" charset="0"/>
                <a:cs typeface="Arial" panose="020B0604020202020204" pitchFamily="34" charset="0"/>
              </a:rPr>
              <a:t> </a:t>
            </a:r>
            <a:r>
              <a:rPr lang="fr-FR" sz="2000" dirty="0">
                <a:latin typeface="Avenir Book" panose="02000503020000020003" pitchFamily="2" charset="0"/>
              </a:rPr>
              <a:t>Formulaire d'engagement communautaire ou lettres de soutien (pas de maximum) des organisations locales du projet proposé. Les lettres de soutien sont obligatoires pour les organisations fournissant un soutien en espèces et en nature.</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248D620-1097-ACF3-FFCC-5C2ADE4D0C9C}"/>
              </a:ext>
            </a:extLst>
          </p:cNvPr>
          <p:cNvSpPr txBox="1"/>
          <p:nvPr/>
        </p:nvSpPr>
        <p:spPr>
          <a:xfrm>
            <a:off x="729915" y="2434106"/>
            <a:ext cx="393031" cy="400110"/>
          </a:xfrm>
          <a:prstGeom prst="rect">
            <a:avLst/>
          </a:prstGeom>
          <a:noFill/>
        </p:spPr>
        <p:txBody>
          <a:bodyPr wrap="square" rtlCol="0">
            <a:spAutoFit/>
          </a:bodyPr>
          <a:lstStyle/>
          <a:p>
            <a:r>
              <a:rPr lang="fr-FR" sz="2000" b="1" dirty="0">
                <a:solidFill>
                  <a:srgbClr val="00B050"/>
                </a:solidFill>
                <a:latin typeface="Avenir Book" panose="02000503020000020003" pitchFamily="2" charset="0"/>
              </a:rPr>
              <a:t>✓</a:t>
            </a:r>
            <a:endParaRPr lang="en-US" sz="2000" dirty="0">
              <a:solidFill>
                <a:srgbClr val="00B050"/>
              </a:solidFill>
              <a:latin typeface="Avenir Book" panose="02000503020000020003" pitchFamily="2" charset="0"/>
            </a:endParaRPr>
          </a:p>
        </p:txBody>
      </p:sp>
      <p:sp>
        <p:nvSpPr>
          <p:cNvPr id="12" name="TextBox 11">
            <a:extLst>
              <a:ext uri="{FF2B5EF4-FFF2-40B4-BE49-F238E27FC236}">
                <a16:creationId xmlns:a16="http://schemas.microsoft.com/office/drawing/2014/main" id="{CF6DD16F-39F0-2BFB-ACE5-D17A4921DEC5}"/>
              </a:ext>
            </a:extLst>
          </p:cNvPr>
          <p:cNvSpPr txBox="1"/>
          <p:nvPr/>
        </p:nvSpPr>
        <p:spPr>
          <a:xfrm>
            <a:off x="729915" y="3123916"/>
            <a:ext cx="393031" cy="400110"/>
          </a:xfrm>
          <a:prstGeom prst="rect">
            <a:avLst/>
          </a:prstGeom>
          <a:noFill/>
        </p:spPr>
        <p:txBody>
          <a:bodyPr wrap="square" rtlCol="0">
            <a:spAutoFit/>
          </a:bodyPr>
          <a:lstStyle/>
          <a:p>
            <a:r>
              <a:rPr lang="fr-FR" sz="2000" b="1" dirty="0">
                <a:solidFill>
                  <a:srgbClr val="00B050"/>
                </a:solidFill>
                <a:latin typeface="Avenir Book" panose="02000503020000020003" pitchFamily="2" charset="0"/>
              </a:rPr>
              <a:t>✓</a:t>
            </a:r>
            <a:endParaRPr lang="en-US" sz="2000" dirty="0">
              <a:solidFill>
                <a:srgbClr val="00B050"/>
              </a:solidFill>
              <a:latin typeface="Avenir Book" panose="02000503020000020003" pitchFamily="2" charset="0"/>
            </a:endParaRPr>
          </a:p>
        </p:txBody>
      </p:sp>
      <p:sp>
        <p:nvSpPr>
          <p:cNvPr id="13" name="TextBox 12">
            <a:extLst>
              <a:ext uri="{FF2B5EF4-FFF2-40B4-BE49-F238E27FC236}">
                <a16:creationId xmlns:a16="http://schemas.microsoft.com/office/drawing/2014/main" id="{BBE36236-13DF-9809-56A7-DC3F71D436FB}"/>
              </a:ext>
            </a:extLst>
          </p:cNvPr>
          <p:cNvSpPr txBox="1"/>
          <p:nvPr/>
        </p:nvSpPr>
        <p:spPr>
          <a:xfrm>
            <a:off x="729914" y="3839693"/>
            <a:ext cx="393031" cy="400110"/>
          </a:xfrm>
          <a:prstGeom prst="rect">
            <a:avLst/>
          </a:prstGeom>
          <a:noFill/>
        </p:spPr>
        <p:txBody>
          <a:bodyPr wrap="square" rtlCol="0">
            <a:spAutoFit/>
          </a:bodyPr>
          <a:lstStyle/>
          <a:p>
            <a:r>
              <a:rPr lang="fr-FR" sz="2000" b="1" dirty="0">
                <a:solidFill>
                  <a:srgbClr val="00B050"/>
                </a:solidFill>
                <a:latin typeface="Avenir Book" panose="02000503020000020003" pitchFamily="2" charset="0"/>
              </a:rPr>
              <a:t>✓</a:t>
            </a:r>
            <a:endParaRPr lang="en-US" sz="2000" dirty="0">
              <a:solidFill>
                <a:srgbClr val="00B050"/>
              </a:solidFill>
              <a:latin typeface="Avenir Book" panose="02000503020000020003" pitchFamily="2" charset="0"/>
            </a:endParaRPr>
          </a:p>
        </p:txBody>
      </p:sp>
      <p:sp>
        <p:nvSpPr>
          <p:cNvPr id="14" name="TextBox 13">
            <a:extLst>
              <a:ext uri="{FF2B5EF4-FFF2-40B4-BE49-F238E27FC236}">
                <a16:creationId xmlns:a16="http://schemas.microsoft.com/office/drawing/2014/main" id="{133F1AFC-4885-9030-8552-3AB97768B9C9}"/>
              </a:ext>
            </a:extLst>
          </p:cNvPr>
          <p:cNvSpPr txBox="1"/>
          <p:nvPr/>
        </p:nvSpPr>
        <p:spPr>
          <a:xfrm>
            <a:off x="729914" y="4529503"/>
            <a:ext cx="393031" cy="400110"/>
          </a:xfrm>
          <a:prstGeom prst="rect">
            <a:avLst/>
          </a:prstGeom>
          <a:noFill/>
        </p:spPr>
        <p:txBody>
          <a:bodyPr wrap="square" rtlCol="0">
            <a:spAutoFit/>
          </a:bodyPr>
          <a:lstStyle/>
          <a:p>
            <a:r>
              <a:rPr lang="fr-FR" sz="2000" b="1" dirty="0">
                <a:solidFill>
                  <a:srgbClr val="00B050"/>
                </a:solidFill>
                <a:latin typeface="Avenir Book" panose="02000503020000020003" pitchFamily="2" charset="0"/>
              </a:rPr>
              <a:t>✓</a:t>
            </a:r>
            <a:endParaRPr lang="en-US" sz="2000" dirty="0">
              <a:solidFill>
                <a:srgbClr val="00B050"/>
              </a:solidFill>
              <a:latin typeface="Avenir Book" panose="02000503020000020003" pitchFamily="2" charset="0"/>
            </a:endParaRPr>
          </a:p>
        </p:txBody>
      </p:sp>
      <p:sp>
        <p:nvSpPr>
          <p:cNvPr id="15" name="TextBox 14">
            <a:extLst>
              <a:ext uri="{FF2B5EF4-FFF2-40B4-BE49-F238E27FC236}">
                <a16:creationId xmlns:a16="http://schemas.microsoft.com/office/drawing/2014/main" id="{99E4FBA2-E99D-BB2F-2D5B-A66488826D56}"/>
              </a:ext>
            </a:extLst>
          </p:cNvPr>
          <p:cNvSpPr txBox="1"/>
          <p:nvPr/>
        </p:nvSpPr>
        <p:spPr>
          <a:xfrm>
            <a:off x="729913" y="5245280"/>
            <a:ext cx="393031" cy="400110"/>
          </a:xfrm>
          <a:prstGeom prst="rect">
            <a:avLst/>
          </a:prstGeom>
          <a:noFill/>
        </p:spPr>
        <p:txBody>
          <a:bodyPr wrap="square" rtlCol="0">
            <a:spAutoFit/>
          </a:bodyPr>
          <a:lstStyle/>
          <a:p>
            <a:r>
              <a:rPr lang="fr-FR" sz="2000" b="1" dirty="0">
                <a:solidFill>
                  <a:srgbClr val="00B050"/>
                </a:solidFill>
                <a:latin typeface="Avenir Book" panose="02000503020000020003" pitchFamily="2" charset="0"/>
              </a:rPr>
              <a:t>✓</a:t>
            </a:r>
            <a:endParaRPr lang="en-US" sz="2000" dirty="0">
              <a:solidFill>
                <a:srgbClr val="00B050"/>
              </a:solidFill>
              <a:latin typeface="Avenir Book" panose="02000503020000020003" pitchFamily="2" charset="0"/>
            </a:endParaRPr>
          </a:p>
        </p:txBody>
      </p:sp>
    </p:spTree>
    <p:extLst>
      <p:ext uri="{BB962C8B-B14F-4D97-AF65-F5344CB8AC3E}">
        <p14:creationId xmlns:p14="http://schemas.microsoft.com/office/powerpoint/2010/main" val="1283989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7F35-F422-C60D-1C78-57534FD5427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C8057DE-C664-DF0B-7481-C9934E78C054}"/>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F5307C9F-4FD4-7F89-1DC5-FC9B0B348263}"/>
              </a:ext>
            </a:extLst>
          </p:cNvPr>
          <p:cNvSpPr>
            <a:spLocks noGrp="1"/>
          </p:cNvSpPr>
          <p:nvPr>
            <p:ph type="sldNum" sz="quarter" idx="12"/>
          </p:nvPr>
        </p:nvSpPr>
        <p:spPr/>
        <p:txBody>
          <a:bodyPr/>
          <a:lstStyle/>
          <a:p>
            <a:fld id="{F624594F-7A6B-BA4F-8710-B46EDD91A99A}" type="slidenum">
              <a:rPr lang="en-US" smtClean="0"/>
              <a:t>11</a:t>
            </a:fld>
            <a:endParaRPr lang="en-US"/>
          </a:p>
        </p:txBody>
      </p:sp>
      <p:sp>
        <p:nvSpPr>
          <p:cNvPr id="12" name="TextBox 11">
            <a:extLst>
              <a:ext uri="{FF2B5EF4-FFF2-40B4-BE49-F238E27FC236}">
                <a16:creationId xmlns:a16="http://schemas.microsoft.com/office/drawing/2014/main" id="{C49E41E0-F6E6-E7A6-CDFD-A52058113D1B}"/>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Critères</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d’évaluation</a:t>
            </a:r>
            <a:endParaRPr lang="en-US" sz="3200" dirty="0">
              <a:solidFill>
                <a:schemeClr val="bg1"/>
              </a:solidFill>
              <a:latin typeface="Avenir Book" panose="02000503020000020003" pitchFamily="2" charset="0"/>
              <a:cs typeface="Arial" panose="020B0604020202020204" pitchFamily="34" charset="0"/>
            </a:endParaRPr>
          </a:p>
        </p:txBody>
      </p:sp>
      <p:pic>
        <p:nvPicPr>
          <p:cNvPr id="5" name="Picture 4" descr="A pie chart with text and numbers&#10;&#10;Description automatically generated">
            <a:extLst>
              <a:ext uri="{FF2B5EF4-FFF2-40B4-BE49-F238E27FC236}">
                <a16:creationId xmlns:a16="http://schemas.microsoft.com/office/drawing/2014/main" id="{CF6EAC93-FACE-316B-1129-AA3BDE6D6C7D}"/>
              </a:ext>
            </a:extLst>
          </p:cNvPr>
          <p:cNvPicPr>
            <a:picLocks noChangeAspect="1"/>
          </p:cNvPicPr>
          <p:nvPr/>
        </p:nvPicPr>
        <p:blipFill>
          <a:blip r:embed="rId3"/>
          <a:stretch>
            <a:fillRect/>
          </a:stretch>
        </p:blipFill>
        <p:spPr>
          <a:xfrm>
            <a:off x="1696245" y="1062516"/>
            <a:ext cx="8799511" cy="5185891"/>
          </a:xfrm>
          <a:prstGeom prst="rect">
            <a:avLst/>
          </a:prstGeom>
        </p:spPr>
      </p:pic>
      <p:sp>
        <p:nvSpPr>
          <p:cNvPr id="6" name="TextBox 5">
            <a:extLst>
              <a:ext uri="{FF2B5EF4-FFF2-40B4-BE49-F238E27FC236}">
                <a16:creationId xmlns:a16="http://schemas.microsoft.com/office/drawing/2014/main" id="{F592D4CB-BEBF-5A61-9DF6-4A15E0A2ED20}"/>
              </a:ext>
            </a:extLst>
          </p:cNvPr>
          <p:cNvSpPr txBox="1"/>
          <p:nvPr/>
        </p:nvSpPr>
        <p:spPr>
          <a:xfrm>
            <a:off x="117519" y="6150114"/>
            <a:ext cx="12074481" cy="707886"/>
          </a:xfrm>
          <a:prstGeom prst="rect">
            <a:avLst/>
          </a:prstGeom>
          <a:noFill/>
        </p:spPr>
        <p:txBody>
          <a:bodyPr wrap="square">
            <a:spAutoFit/>
          </a:bodyPr>
          <a:lstStyle/>
          <a:p>
            <a:r>
              <a:rPr lang="en-CA" sz="2000" dirty="0">
                <a:effectLst/>
                <a:latin typeface="Avenir" panose="02000503020000020003" pitchFamily="2" charset="0"/>
              </a:rPr>
              <a:t>Les propositions </a:t>
            </a:r>
            <a:r>
              <a:rPr lang="en-CA" sz="2000" dirty="0" err="1">
                <a:effectLst/>
                <a:latin typeface="Avenir" panose="02000503020000020003" pitchFamily="2" charset="0"/>
              </a:rPr>
              <a:t>doivent</a:t>
            </a:r>
            <a:r>
              <a:rPr lang="en-CA" sz="2000" dirty="0">
                <a:effectLst/>
                <a:latin typeface="Avenir" panose="02000503020000020003" pitchFamily="2" charset="0"/>
              </a:rPr>
              <a:t> </a:t>
            </a:r>
            <a:r>
              <a:rPr lang="en-CA" sz="2000" dirty="0" err="1">
                <a:effectLst/>
                <a:latin typeface="Avenir" panose="02000503020000020003" pitchFamily="2" charset="0"/>
              </a:rPr>
              <a:t>obtenir</a:t>
            </a:r>
            <a:r>
              <a:rPr lang="en-CA" sz="2000" dirty="0">
                <a:effectLst/>
                <a:latin typeface="Avenir" panose="02000503020000020003" pitchFamily="2" charset="0"/>
              </a:rPr>
              <a:t> un minimum de 70 points sur 100 pour </a:t>
            </a:r>
            <a:r>
              <a:rPr lang="en-CA" sz="2000" dirty="0" err="1">
                <a:effectLst/>
                <a:latin typeface="Avenir" panose="02000503020000020003" pitchFamily="2" charset="0"/>
              </a:rPr>
              <a:t>être</a:t>
            </a:r>
            <a:r>
              <a:rPr lang="en-CA" sz="2000" dirty="0">
                <a:effectLst/>
                <a:latin typeface="Avenir" panose="02000503020000020003" pitchFamily="2" charset="0"/>
              </a:rPr>
              <a:t> prises </a:t>
            </a:r>
            <a:r>
              <a:rPr lang="en-CA" sz="2000" dirty="0" err="1">
                <a:effectLst/>
                <a:latin typeface="Avenir" panose="02000503020000020003" pitchFamily="2" charset="0"/>
              </a:rPr>
              <a:t>en</a:t>
            </a:r>
            <a:r>
              <a:rPr lang="en-CA" sz="2000" dirty="0">
                <a:effectLst/>
                <a:latin typeface="Avenir" panose="02000503020000020003" pitchFamily="2" charset="0"/>
              </a:rPr>
              <a:t> </a:t>
            </a:r>
            <a:r>
              <a:rPr lang="en-CA" sz="2000" dirty="0" err="1">
                <a:effectLst/>
                <a:latin typeface="Avenir" panose="02000503020000020003" pitchFamily="2" charset="0"/>
              </a:rPr>
              <a:t>considération</a:t>
            </a:r>
            <a:r>
              <a:rPr lang="en-CA" sz="2000" dirty="0">
                <a:effectLst/>
                <a:latin typeface="Avenir" panose="02000503020000020003" pitchFamily="2" charset="0"/>
              </a:rPr>
              <a:t> pour un </a:t>
            </a:r>
            <a:r>
              <a:rPr lang="en-CA" sz="2000" dirty="0" err="1">
                <a:effectLst/>
                <a:latin typeface="Avenir" panose="02000503020000020003" pitchFamily="2" charset="0"/>
              </a:rPr>
              <a:t>financement</a:t>
            </a:r>
            <a:r>
              <a:rPr lang="en-CA" sz="2000" dirty="0">
                <a:effectLst/>
                <a:latin typeface="Avenir" panose="02000503020000020003" pitchFamily="2" charset="0"/>
              </a:rPr>
              <a:t>.</a:t>
            </a:r>
            <a:endParaRPr lang="en-CA" sz="2000" dirty="0">
              <a:effectLst/>
            </a:endParaRPr>
          </a:p>
        </p:txBody>
      </p:sp>
    </p:spTree>
    <p:extLst>
      <p:ext uri="{BB962C8B-B14F-4D97-AF65-F5344CB8AC3E}">
        <p14:creationId xmlns:p14="http://schemas.microsoft.com/office/powerpoint/2010/main" val="223161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E205-D5C5-6C6C-40A9-35E0F1DDBE6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2A28DF-0B09-876F-A248-6F9225AB3D8B}"/>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C896555C-BF44-9C95-EC97-A02217438882}"/>
              </a:ext>
            </a:extLst>
          </p:cNvPr>
          <p:cNvSpPr>
            <a:spLocks noGrp="1"/>
          </p:cNvSpPr>
          <p:nvPr>
            <p:ph type="sldNum" sz="quarter" idx="12"/>
          </p:nvPr>
        </p:nvSpPr>
        <p:spPr/>
        <p:txBody>
          <a:bodyPr/>
          <a:lstStyle/>
          <a:p>
            <a:fld id="{F624594F-7A6B-BA4F-8710-B46EDD91A99A}" type="slidenum">
              <a:rPr lang="en-US" smtClean="0"/>
              <a:t>12</a:t>
            </a:fld>
            <a:endParaRPr lang="en-US"/>
          </a:p>
        </p:txBody>
      </p:sp>
      <p:sp>
        <p:nvSpPr>
          <p:cNvPr id="4" name="TextBox 3">
            <a:extLst>
              <a:ext uri="{FF2B5EF4-FFF2-40B4-BE49-F238E27FC236}">
                <a16:creationId xmlns:a16="http://schemas.microsoft.com/office/drawing/2014/main" id="{BF745FF9-72F0-4331-E8A7-A051F7C37DBB}"/>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Critères</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d’évaluation</a:t>
            </a:r>
            <a:endParaRPr lang="en-US" sz="3200" dirty="0">
              <a:solidFill>
                <a:schemeClr val="bg1"/>
              </a:solidFill>
              <a:latin typeface="Avenir Book" panose="02000503020000020003" pitchFamily="2" charset="0"/>
              <a:cs typeface="Arial" panose="020B0604020202020204" pitchFamily="34" charset="0"/>
            </a:endParaRPr>
          </a:p>
        </p:txBody>
      </p:sp>
      <p:sp>
        <p:nvSpPr>
          <p:cNvPr id="6" name="TextBox 5">
            <a:extLst>
              <a:ext uri="{FF2B5EF4-FFF2-40B4-BE49-F238E27FC236}">
                <a16:creationId xmlns:a16="http://schemas.microsoft.com/office/drawing/2014/main" id="{F40C3305-68C1-26A4-80A3-B28CFA74B86D}"/>
              </a:ext>
            </a:extLst>
          </p:cNvPr>
          <p:cNvSpPr txBox="1"/>
          <p:nvPr/>
        </p:nvSpPr>
        <p:spPr>
          <a:xfrm>
            <a:off x="601688" y="1512323"/>
            <a:ext cx="11590312" cy="3416320"/>
          </a:xfrm>
          <a:prstGeom prst="rect">
            <a:avLst/>
          </a:prstGeom>
          <a:noFill/>
        </p:spPr>
        <p:txBody>
          <a:bodyPr wrap="square">
            <a:spAutoFit/>
          </a:bodyPr>
          <a:lstStyle/>
          <a:p>
            <a:pPr marL="0" indent="0">
              <a:buNone/>
            </a:pPr>
            <a:endParaRPr lang="en-US" sz="2400" b="1" dirty="0">
              <a:latin typeface="Avenir Book" panose="02000503020000020003" pitchFamily="2" charset="0"/>
            </a:endParaRPr>
          </a:p>
          <a:p>
            <a:pPr lvl="1"/>
            <a:r>
              <a:rPr lang="fr-FR" sz="2400" dirty="0">
                <a:latin typeface="Avenir Book" panose="02000503020000020003" pitchFamily="2" charset="0"/>
              </a:rPr>
              <a:t>Contributions en espèces et en nature égales ou supérieures au ratio de levier financier d’</a:t>
            </a:r>
            <a:r>
              <a:rPr lang="fr-FR" sz="2400" dirty="0" err="1">
                <a:latin typeface="Avenir Book" panose="02000503020000020003" pitchFamily="2" charset="0"/>
              </a:rPr>
              <a:t>ArcticNet</a:t>
            </a:r>
            <a:r>
              <a:rPr lang="fr-FR" sz="2400" dirty="0">
                <a:latin typeface="Avenir Book" panose="02000503020000020003" pitchFamily="2" charset="0"/>
              </a:rPr>
              <a:t> de 3X</a:t>
            </a:r>
          </a:p>
          <a:p>
            <a:pPr lvl="1"/>
            <a:endParaRPr lang="en-US" sz="2400" dirty="0">
              <a:latin typeface="Avenir Book" panose="02000503020000020003" pitchFamily="2" charset="0"/>
            </a:endParaRPr>
          </a:p>
          <a:p>
            <a:pPr lvl="1"/>
            <a:r>
              <a:rPr lang="fr-FR" sz="2400" dirty="0">
                <a:latin typeface="Avenir Book" panose="02000503020000020003" pitchFamily="2" charset="0"/>
              </a:rPr>
              <a:t>Part importante du budget du projet consacrée au </a:t>
            </a:r>
            <a:r>
              <a:rPr lang="en-CA" sz="2400" dirty="0">
                <a:solidFill>
                  <a:srgbClr val="000000"/>
                </a:solidFill>
                <a:latin typeface="Avenir Book" panose="02000503020000020003" pitchFamily="2" charset="0"/>
              </a:rPr>
              <a:t>P</a:t>
            </a:r>
            <a:r>
              <a:rPr lang="en-CA" sz="2400" b="0" i="0" u="none" strike="noStrike" dirty="0">
                <a:solidFill>
                  <a:srgbClr val="000000"/>
                </a:solidFill>
                <a:effectLst/>
                <a:latin typeface="Avenir Book" panose="02000503020000020003" pitchFamily="2" charset="0"/>
              </a:rPr>
              <a:t>ersonnel </a:t>
            </a:r>
            <a:r>
              <a:rPr lang="en-CA" sz="2400" dirty="0" err="1">
                <a:solidFill>
                  <a:srgbClr val="000000"/>
                </a:solidFill>
                <a:latin typeface="Avenir Book" panose="02000503020000020003" pitchFamily="2" charset="0"/>
              </a:rPr>
              <a:t>H</a:t>
            </a:r>
            <a:r>
              <a:rPr lang="en-CA" sz="2400" b="0" i="0" u="none" strike="noStrike" dirty="0" err="1">
                <a:solidFill>
                  <a:srgbClr val="000000"/>
                </a:solidFill>
                <a:effectLst/>
                <a:latin typeface="Avenir Book" panose="02000503020000020003" pitchFamily="2" charset="0"/>
              </a:rPr>
              <a:t>autement</a:t>
            </a:r>
            <a:r>
              <a:rPr lang="en-CA" sz="2400" b="0" i="0" u="none" strike="noStrike" dirty="0">
                <a:solidFill>
                  <a:srgbClr val="000000"/>
                </a:solidFill>
                <a:effectLst/>
                <a:latin typeface="Avenir Book" panose="02000503020000020003" pitchFamily="2" charset="0"/>
              </a:rPr>
              <a:t> </a:t>
            </a:r>
            <a:r>
              <a:rPr lang="en-CA" sz="2400" b="0" i="0" u="none" strike="noStrike" dirty="0" err="1">
                <a:solidFill>
                  <a:srgbClr val="000000"/>
                </a:solidFill>
                <a:effectLst/>
                <a:latin typeface="Avenir Book" panose="02000503020000020003" pitchFamily="2" charset="0"/>
              </a:rPr>
              <a:t>Qualifié</a:t>
            </a:r>
            <a:r>
              <a:rPr lang="fr-FR" sz="2400" dirty="0">
                <a:latin typeface="Avenir Book" panose="02000503020000020003" pitchFamily="2" charset="0"/>
              </a:rPr>
              <a:t>, à la formation et au renforcement des capacités</a:t>
            </a:r>
          </a:p>
          <a:p>
            <a:pPr lvl="1"/>
            <a:endParaRPr lang="en-US" sz="2400" dirty="0">
              <a:latin typeface="Avenir Book" panose="02000503020000020003" pitchFamily="2" charset="0"/>
            </a:endParaRPr>
          </a:p>
          <a:p>
            <a:pPr lvl="1"/>
            <a:r>
              <a:rPr lang="fr-FR" sz="2400" dirty="0">
                <a:latin typeface="Avenir Book" panose="02000503020000020003" pitchFamily="2" charset="0"/>
              </a:rPr>
              <a:t>Intégration des connaissances autochtones et/ou des membres autochtones de l’équipe</a:t>
            </a:r>
            <a:endParaRPr lang="en-US" sz="2400" dirty="0">
              <a:latin typeface="Avenir Book" panose="02000503020000020003" pitchFamily="2" charset="0"/>
            </a:endParaRPr>
          </a:p>
        </p:txBody>
      </p:sp>
      <p:pic>
        <p:nvPicPr>
          <p:cNvPr id="26" name="Picture 25" descr="A blue circle with white outline of people in the center&#10;&#10;Description automatically generated">
            <a:extLst>
              <a:ext uri="{FF2B5EF4-FFF2-40B4-BE49-F238E27FC236}">
                <a16:creationId xmlns:a16="http://schemas.microsoft.com/office/drawing/2014/main" id="{598A0720-9A43-71DB-A535-D75AA681C001}"/>
              </a:ext>
            </a:extLst>
          </p:cNvPr>
          <p:cNvPicPr>
            <a:picLocks noChangeAspect="1"/>
          </p:cNvPicPr>
          <p:nvPr/>
        </p:nvPicPr>
        <p:blipFill>
          <a:blip r:embed="rId3"/>
          <a:srcRect t="36255" b="37078"/>
          <a:stretch/>
        </p:blipFill>
        <p:spPr>
          <a:xfrm>
            <a:off x="146493" y="3007444"/>
            <a:ext cx="691707" cy="681140"/>
          </a:xfrm>
          <a:prstGeom prst="rect">
            <a:avLst/>
          </a:prstGeom>
        </p:spPr>
      </p:pic>
      <p:grpSp>
        <p:nvGrpSpPr>
          <p:cNvPr id="30" name="Group 29">
            <a:extLst>
              <a:ext uri="{FF2B5EF4-FFF2-40B4-BE49-F238E27FC236}">
                <a16:creationId xmlns:a16="http://schemas.microsoft.com/office/drawing/2014/main" id="{CE35E664-CF22-AF18-8457-2852A04B9E9B}"/>
              </a:ext>
            </a:extLst>
          </p:cNvPr>
          <p:cNvGrpSpPr/>
          <p:nvPr/>
        </p:nvGrpSpPr>
        <p:grpSpPr>
          <a:xfrm>
            <a:off x="146493" y="1903708"/>
            <a:ext cx="691707" cy="702665"/>
            <a:chOff x="10155035" y="77944"/>
            <a:chExt cx="1857173" cy="1886595"/>
          </a:xfrm>
        </p:grpSpPr>
        <p:pic>
          <p:nvPicPr>
            <p:cNvPr id="29" name="Picture 28" descr="A blue circle with white outline of people in the center&#10;&#10;Description automatically generated">
              <a:extLst>
                <a:ext uri="{FF2B5EF4-FFF2-40B4-BE49-F238E27FC236}">
                  <a16:creationId xmlns:a16="http://schemas.microsoft.com/office/drawing/2014/main" id="{DB310FE9-AE82-FA74-6A76-48585D1F45CA}"/>
                </a:ext>
              </a:extLst>
            </p:cNvPr>
            <p:cNvPicPr>
              <a:picLocks noChangeAspect="1"/>
            </p:cNvPicPr>
            <p:nvPr/>
          </p:nvPicPr>
          <p:blipFill>
            <a:blip r:embed="rId3"/>
            <a:srcRect t="72491"/>
            <a:stretch/>
          </p:blipFill>
          <p:spPr>
            <a:xfrm>
              <a:off x="10155035" y="77944"/>
              <a:ext cx="1857173" cy="1886595"/>
            </a:xfrm>
            <a:prstGeom prst="rect">
              <a:avLst/>
            </a:prstGeom>
          </p:spPr>
        </p:pic>
        <p:pic>
          <p:nvPicPr>
            <p:cNvPr id="16" name="Graphic 15" descr="Money outline">
              <a:extLst>
                <a:ext uri="{FF2B5EF4-FFF2-40B4-BE49-F238E27FC236}">
                  <a16:creationId xmlns:a16="http://schemas.microsoft.com/office/drawing/2014/main" id="{86B4DB01-BCEC-93E0-57C1-AD1B05151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9347" y="506967"/>
              <a:ext cx="1028549" cy="1028549"/>
            </a:xfrm>
            <a:prstGeom prst="rect">
              <a:avLst/>
            </a:prstGeom>
          </p:spPr>
        </p:pic>
      </p:grpSp>
      <p:grpSp>
        <p:nvGrpSpPr>
          <p:cNvPr id="32" name="Group 31">
            <a:extLst>
              <a:ext uri="{FF2B5EF4-FFF2-40B4-BE49-F238E27FC236}">
                <a16:creationId xmlns:a16="http://schemas.microsoft.com/office/drawing/2014/main" id="{3EE558D4-0755-9DB5-0667-D705D166810A}"/>
              </a:ext>
            </a:extLst>
          </p:cNvPr>
          <p:cNvGrpSpPr/>
          <p:nvPr/>
        </p:nvGrpSpPr>
        <p:grpSpPr>
          <a:xfrm>
            <a:off x="146493" y="5721462"/>
            <a:ext cx="691707" cy="702665"/>
            <a:chOff x="10702008" y="5019163"/>
            <a:chExt cx="1857173" cy="1886595"/>
          </a:xfrm>
        </p:grpSpPr>
        <p:pic>
          <p:nvPicPr>
            <p:cNvPr id="27" name="Picture 26" descr="A blue circle with white outline of people in the center&#10;&#10;Description automatically generated">
              <a:extLst>
                <a:ext uri="{FF2B5EF4-FFF2-40B4-BE49-F238E27FC236}">
                  <a16:creationId xmlns:a16="http://schemas.microsoft.com/office/drawing/2014/main" id="{0296A988-496B-85D5-D497-E8A296B174C5}"/>
                </a:ext>
              </a:extLst>
            </p:cNvPr>
            <p:cNvPicPr>
              <a:picLocks noChangeAspect="1"/>
            </p:cNvPicPr>
            <p:nvPr/>
          </p:nvPicPr>
          <p:blipFill>
            <a:blip r:embed="rId3"/>
            <a:srcRect t="72491"/>
            <a:stretch/>
          </p:blipFill>
          <p:spPr>
            <a:xfrm>
              <a:off x="10702008" y="5019163"/>
              <a:ext cx="1857173" cy="1886595"/>
            </a:xfrm>
            <a:prstGeom prst="rect">
              <a:avLst/>
            </a:prstGeom>
          </p:spPr>
        </p:pic>
        <p:pic>
          <p:nvPicPr>
            <p:cNvPr id="31" name="Graphic 30" descr="Connected outline">
              <a:extLst>
                <a:ext uri="{FF2B5EF4-FFF2-40B4-BE49-F238E27FC236}">
                  <a16:creationId xmlns:a16="http://schemas.microsoft.com/office/drawing/2014/main" id="{2EE55084-B4AA-526B-120C-48BCDB2BE9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72130" y="5403996"/>
              <a:ext cx="1116929" cy="1116929"/>
            </a:xfrm>
            <a:prstGeom prst="rect">
              <a:avLst/>
            </a:prstGeom>
          </p:spPr>
        </p:pic>
      </p:grpSp>
      <p:pic>
        <p:nvPicPr>
          <p:cNvPr id="34" name="Picture 33" descr="A blue circle with a light bulb and people&#10;&#10;Description automatically generated">
            <a:extLst>
              <a:ext uri="{FF2B5EF4-FFF2-40B4-BE49-F238E27FC236}">
                <a16:creationId xmlns:a16="http://schemas.microsoft.com/office/drawing/2014/main" id="{CFE8482F-A178-59E7-3C67-9FF5572FBFF2}"/>
              </a:ext>
            </a:extLst>
          </p:cNvPr>
          <p:cNvPicPr>
            <a:picLocks noChangeAspect="1"/>
          </p:cNvPicPr>
          <p:nvPr/>
        </p:nvPicPr>
        <p:blipFill>
          <a:blip r:embed="rId8"/>
          <a:stretch>
            <a:fillRect/>
          </a:stretch>
        </p:blipFill>
        <p:spPr>
          <a:xfrm>
            <a:off x="146493" y="3948342"/>
            <a:ext cx="691707" cy="731336"/>
          </a:xfrm>
          <a:prstGeom prst="rect">
            <a:avLst/>
          </a:prstGeom>
        </p:spPr>
      </p:pic>
      <p:sp>
        <p:nvSpPr>
          <p:cNvPr id="36" name="TextBox 35">
            <a:extLst>
              <a:ext uri="{FF2B5EF4-FFF2-40B4-BE49-F238E27FC236}">
                <a16:creationId xmlns:a16="http://schemas.microsoft.com/office/drawing/2014/main" id="{3F765DB8-2D29-9440-1097-8837AF0F8858}"/>
              </a:ext>
            </a:extLst>
          </p:cNvPr>
          <p:cNvSpPr txBox="1"/>
          <p:nvPr/>
        </p:nvSpPr>
        <p:spPr>
          <a:xfrm>
            <a:off x="146493" y="1163424"/>
            <a:ext cx="6209606" cy="523220"/>
          </a:xfrm>
          <a:prstGeom prst="rect">
            <a:avLst/>
          </a:prstGeom>
          <a:noFill/>
        </p:spPr>
        <p:txBody>
          <a:bodyPr wrap="square">
            <a:spAutoFit/>
          </a:bodyPr>
          <a:lstStyle/>
          <a:p>
            <a:pPr marL="0" indent="0">
              <a:buNone/>
            </a:pPr>
            <a:r>
              <a:rPr lang="en-US" sz="2800" b="1" dirty="0" err="1">
                <a:latin typeface="Avenir Book" panose="02000503020000020003" pitchFamily="2" charset="0"/>
              </a:rPr>
              <a:t>Éléments</a:t>
            </a:r>
            <a:r>
              <a:rPr lang="en-US" sz="2800" b="1" dirty="0">
                <a:latin typeface="Avenir Book" panose="02000503020000020003" pitchFamily="2" charset="0"/>
              </a:rPr>
              <a:t> </a:t>
            </a:r>
            <a:r>
              <a:rPr lang="en-US" sz="2800" b="1" dirty="0" err="1">
                <a:latin typeface="Avenir Book" panose="02000503020000020003" pitchFamily="2" charset="0"/>
              </a:rPr>
              <a:t>d’une</a:t>
            </a:r>
            <a:r>
              <a:rPr lang="en-US" sz="2800" b="1" dirty="0">
                <a:latin typeface="Avenir Book" panose="02000503020000020003" pitchFamily="2" charset="0"/>
              </a:rPr>
              <a:t> proposition forte</a:t>
            </a:r>
          </a:p>
        </p:txBody>
      </p:sp>
      <p:sp>
        <p:nvSpPr>
          <p:cNvPr id="38" name="TextBox 37">
            <a:extLst>
              <a:ext uri="{FF2B5EF4-FFF2-40B4-BE49-F238E27FC236}">
                <a16:creationId xmlns:a16="http://schemas.microsoft.com/office/drawing/2014/main" id="{FA0D2DF1-9C2A-6E63-42F4-CDB3A46004A5}"/>
              </a:ext>
            </a:extLst>
          </p:cNvPr>
          <p:cNvSpPr txBox="1"/>
          <p:nvPr/>
        </p:nvSpPr>
        <p:spPr>
          <a:xfrm>
            <a:off x="601688" y="4939154"/>
            <a:ext cx="10752112" cy="461665"/>
          </a:xfrm>
          <a:prstGeom prst="rect">
            <a:avLst/>
          </a:prstGeom>
          <a:noFill/>
        </p:spPr>
        <p:txBody>
          <a:bodyPr wrap="square">
            <a:spAutoFit/>
          </a:bodyPr>
          <a:lstStyle/>
          <a:p>
            <a:pPr lvl="1"/>
            <a:r>
              <a:rPr lang="en-US" sz="2400" dirty="0">
                <a:latin typeface="Avenir Book" panose="02000503020000020003" pitchFamily="2" charset="0"/>
              </a:rPr>
              <a:t>Inclusion de </a:t>
            </a:r>
            <a:r>
              <a:rPr lang="en-US" sz="2400" dirty="0" err="1">
                <a:latin typeface="Avenir Book" panose="02000503020000020003" pitchFamily="2" charset="0"/>
              </a:rPr>
              <a:t>collaborateurs</a:t>
            </a:r>
            <a:r>
              <a:rPr lang="en-US" sz="2400" dirty="0">
                <a:latin typeface="Avenir Book" panose="02000503020000020003" pitchFamily="2" charset="0"/>
              </a:rPr>
              <a:t> </a:t>
            </a:r>
            <a:r>
              <a:rPr lang="en-US" sz="2400" dirty="0" err="1">
                <a:latin typeface="Avenir Book" panose="02000503020000020003" pitchFamily="2" charset="0"/>
              </a:rPr>
              <a:t>internationaux</a:t>
            </a:r>
            <a:endParaRPr lang="en-US" sz="2400" dirty="0">
              <a:latin typeface="Avenir Book" panose="02000503020000020003" pitchFamily="2" charset="0"/>
            </a:endParaRPr>
          </a:p>
        </p:txBody>
      </p:sp>
      <p:sp>
        <p:nvSpPr>
          <p:cNvPr id="40" name="TextBox 39">
            <a:extLst>
              <a:ext uri="{FF2B5EF4-FFF2-40B4-BE49-F238E27FC236}">
                <a16:creationId xmlns:a16="http://schemas.microsoft.com/office/drawing/2014/main" id="{1FA66BA7-5DD4-02A3-CCD4-5DF930A7CEDA}"/>
              </a:ext>
            </a:extLst>
          </p:cNvPr>
          <p:cNvSpPr txBox="1"/>
          <p:nvPr/>
        </p:nvSpPr>
        <p:spPr>
          <a:xfrm>
            <a:off x="601687" y="5841961"/>
            <a:ext cx="11443819" cy="461665"/>
          </a:xfrm>
          <a:prstGeom prst="rect">
            <a:avLst/>
          </a:prstGeom>
          <a:noFill/>
        </p:spPr>
        <p:txBody>
          <a:bodyPr wrap="square">
            <a:spAutoFit/>
          </a:bodyPr>
          <a:lstStyle/>
          <a:p>
            <a:pPr lvl="1"/>
            <a:r>
              <a:rPr lang="fr-FR" sz="2400" dirty="0">
                <a:latin typeface="Avenir Book" panose="02000503020000020003" pitchFamily="2" charset="0"/>
              </a:rPr>
              <a:t>Se connecte et fait progresser des projets d’</a:t>
            </a:r>
            <a:r>
              <a:rPr lang="fr-FR" sz="2400" dirty="0" err="1">
                <a:latin typeface="Avenir Book" panose="02000503020000020003" pitchFamily="2" charset="0"/>
              </a:rPr>
              <a:t>ArcticNet</a:t>
            </a:r>
            <a:r>
              <a:rPr lang="fr-FR" sz="2400" dirty="0">
                <a:latin typeface="Avenir Book" panose="02000503020000020003" pitchFamily="2" charset="0"/>
              </a:rPr>
              <a:t> existants ou antérieurs</a:t>
            </a:r>
            <a:endParaRPr lang="en-US" sz="2400" dirty="0">
              <a:latin typeface="Avenir Book" panose="02000503020000020003" pitchFamily="2" charset="0"/>
            </a:endParaRPr>
          </a:p>
        </p:txBody>
      </p:sp>
      <p:pic>
        <p:nvPicPr>
          <p:cNvPr id="42" name="Picture 41" descr="A blue circle with white people and a globe&#10;&#10;Description automatically generated">
            <a:extLst>
              <a:ext uri="{FF2B5EF4-FFF2-40B4-BE49-F238E27FC236}">
                <a16:creationId xmlns:a16="http://schemas.microsoft.com/office/drawing/2014/main" id="{2B3D8A4C-5911-660D-6150-776432635CA0}"/>
              </a:ext>
            </a:extLst>
          </p:cNvPr>
          <p:cNvPicPr>
            <a:picLocks noChangeAspect="1"/>
          </p:cNvPicPr>
          <p:nvPr/>
        </p:nvPicPr>
        <p:blipFill>
          <a:blip r:embed="rId9"/>
          <a:stretch>
            <a:fillRect/>
          </a:stretch>
        </p:blipFill>
        <p:spPr>
          <a:xfrm>
            <a:off x="141013" y="4829271"/>
            <a:ext cx="702665" cy="702665"/>
          </a:xfrm>
          <a:prstGeom prst="rect">
            <a:avLst/>
          </a:prstGeom>
        </p:spPr>
      </p:pic>
    </p:spTree>
    <p:extLst>
      <p:ext uri="{BB962C8B-B14F-4D97-AF65-F5344CB8AC3E}">
        <p14:creationId xmlns:p14="http://schemas.microsoft.com/office/powerpoint/2010/main" val="6340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9CFF-8282-0251-37F4-6826888EA33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7AF5A53-A914-BBF3-9CE7-F771A224720D}"/>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venir Book" panose="02000503020000020003" pitchFamily="2" charset="0"/>
              <a:cs typeface="Arial" panose="020B0604020202020204" pitchFamily="34" charset="0"/>
            </a:endParaRPr>
          </a:p>
        </p:txBody>
      </p:sp>
      <p:sp>
        <p:nvSpPr>
          <p:cNvPr id="3" name="Content Placeholder 2">
            <a:extLst>
              <a:ext uri="{FF2B5EF4-FFF2-40B4-BE49-F238E27FC236}">
                <a16:creationId xmlns:a16="http://schemas.microsoft.com/office/drawing/2014/main" id="{E13D0ECB-CF30-7F36-C24B-888FD51CF5E7}"/>
              </a:ext>
            </a:extLst>
          </p:cNvPr>
          <p:cNvSpPr>
            <a:spLocks noGrp="1"/>
          </p:cNvSpPr>
          <p:nvPr>
            <p:ph idx="1"/>
          </p:nvPr>
        </p:nvSpPr>
        <p:spPr>
          <a:xfrm>
            <a:off x="368135" y="1754361"/>
            <a:ext cx="10515600" cy="4351338"/>
          </a:xfrm>
        </p:spPr>
        <p:txBody>
          <a:bodyPr>
            <a:normAutofit/>
          </a:bodyPr>
          <a:lstStyle/>
          <a:p>
            <a:pPr marL="0" indent="0" algn="just">
              <a:lnSpc>
                <a:spcPct val="115000"/>
              </a:lnSpc>
              <a:buNone/>
            </a:pPr>
            <a:r>
              <a:rPr lang="en-CA" sz="2400" kern="100" dirty="0">
                <a:latin typeface="Avenir Book" panose="02000503020000020003" pitchFamily="2" charset="0"/>
                <a:ea typeface="Aptos" panose="020B0004020202020204" pitchFamily="34" charset="0"/>
                <a:cs typeface="Arial" panose="020B0604020202020204" pitchFamily="34" charset="0"/>
              </a:rPr>
              <a:t>Du 1</a:t>
            </a:r>
            <a:r>
              <a:rPr lang="en-CA" sz="2400" kern="100" baseline="30000" dirty="0">
                <a:latin typeface="Avenir Book" panose="02000503020000020003" pitchFamily="2" charset="0"/>
                <a:ea typeface="Aptos" panose="020B0004020202020204" pitchFamily="34" charset="0"/>
                <a:cs typeface="Arial" panose="020B0604020202020204" pitchFamily="34" charset="0"/>
              </a:rPr>
              <a:t>er</a:t>
            </a:r>
            <a:r>
              <a:rPr lang="en-CA" sz="2400" kern="100" dirty="0">
                <a:latin typeface="Avenir Book" panose="02000503020000020003" pitchFamily="2" charset="0"/>
                <a:ea typeface="Aptos" panose="020B0004020202020204" pitchFamily="34" charset="0"/>
                <a:cs typeface="Arial" panose="020B0604020202020204" pitchFamily="34" charset="0"/>
              </a:rPr>
              <a:t> </a:t>
            </a:r>
            <a:r>
              <a:rPr lang="en-CA" sz="2400" kern="100" dirty="0" err="1">
                <a:latin typeface="Avenir Book" panose="02000503020000020003" pitchFamily="2" charset="0"/>
                <a:ea typeface="Aptos" panose="020B0004020202020204" pitchFamily="34" charset="0"/>
                <a:cs typeface="Arial" panose="020B0604020202020204" pitchFamily="34" charset="0"/>
              </a:rPr>
              <a:t>avril</a:t>
            </a:r>
            <a:r>
              <a:rPr lang="en-CA" sz="2400" kern="100" dirty="0">
                <a:latin typeface="Avenir Book" panose="02000503020000020003" pitchFamily="2" charset="0"/>
                <a:ea typeface="Aptos" panose="020B0004020202020204" pitchFamily="34" charset="0"/>
                <a:cs typeface="Arial" panose="020B0604020202020204" pitchFamily="34" charset="0"/>
              </a:rPr>
              <a:t> 2025 au 31 mars 2028</a:t>
            </a:r>
          </a:p>
          <a:p>
            <a:pPr marL="0" indent="0" algn="just">
              <a:lnSpc>
                <a:spcPct val="115000"/>
              </a:lnSpc>
              <a:buNone/>
            </a:pPr>
            <a:r>
              <a:rPr lang="en-CA" sz="2400" kern="100" dirty="0">
                <a:latin typeface="Avenir Book" panose="02000503020000020003" pitchFamily="2" charset="0"/>
                <a:ea typeface="Aptos" panose="020B0004020202020204" pitchFamily="34" charset="0"/>
                <a:cs typeface="Arial" panose="020B0604020202020204" pitchFamily="34" charset="0"/>
              </a:rPr>
              <a:t>Trois </a:t>
            </a:r>
            <a:r>
              <a:rPr lang="en-CA" sz="2400" kern="100" dirty="0" err="1">
                <a:latin typeface="Avenir Book" panose="02000503020000020003" pitchFamily="2" charset="0"/>
                <a:ea typeface="Aptos" panose="020B0004020202020204" pitchFamily="34" charset="0"/>
                <a:cs typeface="Arial" panose="020B0604020202020204" pitchFamily="34" charset="0"/>
              </a:rPr>
              <a:t>gammes</a:t>
            </a:r>
            <a:r>
              <a:rPr lang="en-CA" sz="2400" kern="100" dirty="0">
                <a:latin typeface="Avenir Book" panose="02000503020000020003" pitchFamily="2" charset="0"/>
                <a:ea typeface="Aptos" panose="020B0004020202020204" pitchFamily="34" charset="0"/>
                <a:cs typeface="Arial" panose="020B0604020202020204" pitchFamily="34" charset="0"/>
              </a:rPr>
              <a:t> de budgets </a:t>
            </a:r>
            <a:r>
              <a:rPr lang="en-CA" sz="2400" kern="100" dirty="0" err="1">
                <a:latin typeface="Avenir Book" panose="02000503020000020003" pitchFamily="2" charset="0"/>
                <a:ea typeface="Aptos" panose="020B0004020202020204" pitchFamily="34" charset="0"/>
                <a:cs typeface="Arial" panose="020B0604020202020204" pitchFamily="34" charset="0"/>
              </a:rPr>
              <a:t>annuels</a:t>
            </a:r>
            <a:r>
              <a:rPr lang="en-CA" sz="2400" kern="100" dirty="0">
                <a:effectLst/>
                <a:latin typeface="Avenir Book" panose="02000503020000020003" pitchFamily="2" charset="0"/>
                <a:ea typeface="Aptos" panose="020B0004020202020204" pitchFamily="34" charset="0"/>
                <a:cs typeface="Arial" panose="020B0604020202020204" pitchFamily="34" charset="0"/>
              </a:rPr>
              <a:t>:</a:t>
            </a:r>
          </a:p>
          <a:p>
            <a:pPr marL="342900" lvl="0" indent="-342900" algn="just">
              <a:lnSpc>
                <a:spcPct val="115000"/>
              </a:lnSpc>
              <a:buFont typeface="Symbol" pitchFamily="2" charset="2"/>
              <a:buChar char=""/>
            </a:pPr>
            <a:r>
              <a:rPr lang="en-CA" sz="2400" kern="100" dirty="0">
                <a:effectLst/>
                <a:latin typeface="Avenir Book" panose="02000503020000020003" pitchFamily="2" charset="0"/>
                <a:ea typeface="Aptos" panose="020B0004020202020204" pitchFamily="34" charset="0"/>
                <a:cs typeface="Arial" panose="020B0604020202020204" pitchFamily="34" charset="0"/>
              </a:rPr>
              <a:t>Petits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projets</a:t>
            </a:r>
            <a:r>
              <a:rPr lang="en-CA" sz="2400" kern="100" dirty="0">
                <a:effectLst/>
                <a:latin typeface="Avenir Book" panose="02000503020000020003" pitchFamily="2" charset="0"/>
                <a:ea typeface="Aptos" panose="020B0004020202020204" pitchFamily="34" charset="0"/>
                <a:cs typeface="Arial" panose="020B0604020202020204" pitchFamily="34" charset="0"/>
              </a:rPr>
              <a:t>: 25 000 à 75 000 $ par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projet</a:t>
            </a: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marL="342900" indent="-342900" algn="just">
              <a:lnSpc>
                <a:spcPct val="115000"/>
              </a:lnSpc>
              <a:buFont typeface="Symbol" pitchFamily="2" charset="2"/>
              <a:buChar char=""/>
            </a:pPr>
            <a:r>
              <a:rPr lang="en-CA" sz="2400" kern="100" dirty="0" err="1">
                <a:latin typeface="Avenir Book" panose="02000503020000020003" pitchFamily="2" charset="0"/>
                <a:ea typeface="Aptos" panose="020B0004020202020204" pitchFamily="34" charset="0"/>
                <a:cs typeface="Arial" panose="020B0604020202020204" pitchFamily="34" charset="0"/>
              </a:rPr>
              <a:t>P</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rojets</a:t>
            </a:r>
            <a:r>
              <a:rPr lang="en-CA" sz="2400" kern="100" dirty="0">
                <a:effectLst/>
                <a:latin typeface="Avenir Book" panose="02000503020000020003" pitchFamily="2" charset="0"/>
                <a:ea typeface="Aptos" panose="020B0004020202020204" pitchFamily="34" charset="0"/>
                <a:cs typeface="Arial" panose="020B0604020202020204" pitchFamily="34" charset="0"/>
              </a:rPr>
              <a:t>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d’envergure</a:t>
            </a:r>
            <a:r>
              <a:rPr lang="en-CA" sz="2400" kern="100" dirty="0">
                <a:effectLst/>
                <a:latin typeface="Avenir Book" panose="02000503020000020003" pitchFamily="2" charset="0"/>
                <a:ea typeface="Aptos" panose="020B0004020202020204" pitchFamily="34" charset="0"/>
                <a:cs typeface="Arial" panose="020B0604020202020204" pitchFamily="34" charset="0"/>
              </a:rPr>
              <a:t>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moyenne</a:t>
            </a:r>
            <a:r>
              <a:rPr lang="en-CA" sz="2400" kern="100" dirty="0">
                <a:effectLst/>
                <a:latin typeface="Avenir Book" panose="02000503020000020003" pitchFamily="2" charset="0"/>
                <a:ea typeface="Aptos" panose="020B0004020202020204" pitchFamily="34" charset="0"/>
                <a:cs typeface="Arial" panose="020B0604020202020204" pitchFamily="34" charset="0"/>
              </a:rPr>
              <a:t>: 75 000 à 200 000$ par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projet</a:t>
            </a: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buFont typeface="Symbol" pitchFamily="2" charset="2"/>
              <a:buChar char=""/>
            </a:pPr>
            <a:r>
              <a:rPr lang="en-CA" sz="2400" kern="100" dirty="0">
                <a:effectLst/>
                <a:latin typeface="Avenir Book" panose="02000503020000020003" pitchFamily="2" charset="0"/>
                <a:ea typeface="Aptos" panose="020B0004020202020204" pitchFamily="34" charset="0"/>
                <a:cs typeface="Arial" panose="020B0604020202020204" pitchFamily="34" charset="0"/>
              </a:rPr>
              <a:t>Grands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projets</a:t>
            </a:r>
            <a:r>
              <a:rPr lang="en-CA" sz="2400" kern="100" dirty="0">
                <a:effectLst/>
                <a:latin typeface="Avenir Book" panose="02000503020000020003" pitchFamily="2" charset="0"/>
                <a:ea typeface="Aptos" panose="020B0004020202020204" pitchFamily="34" charset="0"/>
                <a:cs typeface="Arial" panose="020B0604020202020204" pitchFamily="34" charset="0"/>
              </a:rPr>
              <a:t>: 200 000 à 400 000$ par </a:t>
            </a:r>
            <a:r>
              <a:rPr lang="en-CA" sz="2400" kern="100" dirty="0" err="1">
                <a:effectLst/>
                <a:latin typeface="Avenir Book" panose="02000503020000020003" pitchFamily="2" charset="0"/>
                <a:ea typeface="Aptos" panose="020B0004020202020204" pitchFamily="34" charset="0"/>
                <a:cs typeface="Arial" panose="020B0604020202020204" pitchFamily="34" charset="0"/>
              </a:rPr>
              <a:t>projet</a:t>
            </a: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buFont typeface="Symbol" pitchFamily="2" charset="2"/>
              <a:buChar char=""/>
            </a:pPr>
            <a:endParaRPr lang="en-CA" sz="2400" kern="100" dirty="0">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buFont typeface="Symbol" pitchFamily="2" charset="2"/>
              <a:buChar char=""/>
            </a:pP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buFont typeface="Symbol" pitchFamily="2" charset="2"/>
              <a:buChar char=""/>
            </a:pP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a:p>
            <a:endParaRPr lang="en-US" sz="3600" dirty="0">
              <a:latin typeface="Avenir Book" panose="02000503020000020003" pitchFamily="2" charset="0"/>
              <a:cs typeface="Arial" panose="020B0604020202020204" pitchFamily="34" charset="0"/>
            </a:endParaRPr>
          </a:p>
        </p:txBody>
      </p:sp>
      <p:sp>
        <p:nvSpPr>
          <p:cNvPr id="2" name="Slide Number Placeholder 1">
            <a:extLst>
              <a:ext uri="{FF2B5EF4-FFF2-40B4-BE49-F238E27FC236}">
                <a16:creationId xmlns:a16="http://schemas.microsoft.com/office/drawing/2014/main" id="{EF0E9E8A-FFE6-875B-82F1-92C2E72DFB1E}"/>
              </a:ext>
            </a:extLst>
          </p:cNvPr>
          <p:cNvSpPr>
            <a:spLocks noGrp="1"/>
          </p:cNvSpPr>
          <p:nvPr>
            <p:ph type="sldNum" sz="quarter" idx="12"/>
          </p:nvPr>
        </p:nvSpPr>
        <p:spPr/>
        <p:txBody>
          <a:bodyPr/>
          <a:lstStyle/>
          <a:p>
            <a:fld id="{F624594F-7A6B-BA4F-8710-B46EDD91A99A}" type="slidenum">
              <a:rPr lang="en-US" smtClean="0">
                <a:latin typeface="Avenir Book" panose="02000503020000020003" pitchFamily="2" charset="0"/>
                <a:cs typeface="Arial" panose="020B0604020202020204" pitchFamily="34" charset="0"/>
              </a:rPr>
              <a:t>13</a:t>
            </a:fld>
            <a:endParaRPr lang="en-US">
              <a:latin typeface="Avenir Book" panose="02000503020000020003" pitchFamily="2" charset="0"/>
              <a:cs typeface="Arial" panose="020B0604020202020204" pitchFamily="34" charset="0"/>
            </a:endParaRPr>
          </a:p>
        </p:txBody>
      </p:sp>
      <p:sp>
        <p:nvSpPr>
          <p:cNvPr id="5" name="TextBox 4">
            <a:extLst>
              <a:ext uri="{FF2B5EF4-FFF2-40B4-BE49-F238E27FC236}">
                <a16:creationId xmlns:a16="http://schemas.microsoft.com/office/drawing/2014/main" id="{84905AC7-3E59-C209-8927-ECA1A2282D5C}"/>
              </a:ext>
            </a:extLst>
          </p:cNvPr>
          <p:cNvSpPr txBox="1"/>
          <p:nvPr/>
        </p:nvSpPr>
        <p:spPr>
          <a:xfrm>
            <a:off x="112024" y="5125303"/>
            <a:ext cx="11967952" cy="924933"/>
          </a:xfrm>
          <a:prstGeom prst="rect">
            <a:avLst/>
          </a:prstGeom>
          <a:noFill/>
        </p:spPr>
        <p:txBody>
          <a:bodyPr wrap="square">
            <a:spAutoFit/>
          </a:bodyPr>
          <a:lstStyle/>
          <a:p>
            <a:pPr lvl="0" algn="just">
              <a:lnSpc>
                <a:spcPct val="115000"/>
              </a:lnSpc>
              <a:tabLst>
                <a:tab pos="457200" algn="l"/>
              </a:tabLst>
            </a:pPr>
            <a:r>
              <a:rPr lang="fr-FR" sz="2400" dirty="0">
                <a:latin typeface="Avenir Book" panose="02000503020000020003" pitchFamily="2" charset="0"/>
              </a:rPr>
              <a:t>Les lettres de soutien sont obligatoires pour les organisations fournissant un soutien en espèces ou/et en nature.</a:t>
            </a:r>
            <a:endParaRPr lang="en-CA" sz="2400" kern="100" dirty="0">
              <a:effectLst/>
              <a:latin typeface="Avenir Book" panose="02000503020000020003" pitchFamily="2"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B9A520F-9857-86B6-D85F-71C878811485}"/>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Budget</a:t>
            </a:r>
          </a:p>
        </p:txBody>
      </p:sp>
    </p:spTree>
    <p:extLst>
      <p:ext uri="{BB962C8B-B14F-4D97-AF65-F5344CB8AC3E}">
        <p14:creationId xmlns:p14="http://schemas.microsoft.com/office/powerpoint/2010/main" val="970679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52984-D5D6-61C6-47D4-2AA19581C39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3AC690E-DAB5-7531-D3C9-4B4D486A4B2C}"/>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8B09E2F2-DE5E-B204-EDFD-C5502FDC9CE4}"/>
              </a:ext>
            </a:extLst>
          </p:cNvPr>
          <p:cNvSpPr>
            <a:spLocks noGrp="1"/>
          </p:cNvSpPr>
          <p:nvPr>
            <p:ph type="sldNum" sz="quarter" idx="12"/>
          </p:nvPr>
        </p:nvSpPr>
        <p:spPr/>
        <p:txBody>
          <a:bodyPr/>
          <a:lstStyle/>
          <a:p>
            <a:fld id="{F624594F-7A6B-BA4F-8710-B46EDD91A99A}" type="slidenum">
              <a:rPr lang="en-US" smtClean="0"/>
              <a:t>14</a:t>
            </a:fld>
            <a:endParaRPr lang="en-US"/>
          </a:p>
        </p:txBody>
      </p:sp>
      <p:sp>
        <p:nvSpPr>
          <p:cNvPr id="3" name="TextBox 2">
            <a:extLst>
              <a:ext uri="{FF2B5EF4-FFF2-40B4-BE49-F238E27FC236}">
                <a16:creationId xmlns:a16="http://schemas.microsoft.com/office/drawing/2014/main" id="{2BB2E964-1208-126A-EBC2-B0B9A0DEA5E3}"/>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Budget</a:t>
            </a:r>
          </a:p>
        </p:txBody>
      </p:sp>
      <p:pic>
        <p:nvPicPr>
          <p:cNvPr id="9" name="Picture 8" descr="A project sheet with text and numbers&#10;&#10;Description automatically generated with medium confidence">
            <a:extLst>
              <a:ext uri="{FF2B5EF4-FFF2-40B4-BE49-F238E27FC236}">
                <a16:creationId xmlns:a16="http://schemas.microsoft.com/office/drawing/2014/main" id="{C271E426-1303-FBAB-2EF1-FC6A709B3E03}"/>
              </a:ext>
            </a:extLst>
          </p:cNvPr>
          <p:cNvPicPr>
            <a:picLocks noChangeAspect="1"/>
          </p:cNvPicPr>
          <p:nvPr/>
        </p:nvPicPr>
        <p:blipFill>
          <a:blip r:embed="rId3"/>
          <a:srcRect b="46107"/>
          <a:stretch/>
        </p:blipFill>
        <p:spPr>
          <a:xfrm>
            <a:off x="805492" y="1082442"/>
            <a:ext cx="9277128" cy="4778688"/>
          </a:xfrm>
          <a:prstGeom prst="rect">
            <a:avLst/>
          </a:prstGeom>
        </p:spPr>
      </p:pic>
    </p:spTree>
    <p:extLst>
      <p:ext uri="{BB962C8B-B14F-4D97-AF65-F5344CB8AC3E}">
        <p14:creationId xmlns:p14="http://schemas.microsoft.com/office/powerpoint/2010/main" val="3161650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B5403-0608-AD8F-E4F1-81A9F87E9B5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E91D607-9B17-B27A-FBF6-23908B8341FD}"/>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9B1D8D8A-5E43-470A-6005-1212B51FD78B}"/>
              </a:ext>
            </a:extLst>
          </p:cNvPr>
          <p:cNvSpPr>
            <a:spLocks noGrp="1"/>
          </p:cNvSpPr>
          <p:nvPr>
            <p:ph type="sldNum" sz="quarter" idx="12"/>
          </p:nvPr>
        </p:nvSpPr>
        <p:spPr/>
        <p:txBody>
          <a:bodyPr/>
          <a:lstStyle/>
          <a:p>
            <a:fld id="{F624594F-7A6B-BA4F-8710-B46EDD91A99A}" type="slidenum">
              <a:rPr lang="en-US" smtClean="0"/>
              <a:t>15</a:t>
            </a:fld>
            <a:endParaRPr lang="en-US"/>
          </a:p>
        </p:txBody>
      </p:sp>
      <p:sp>
        <p:nvSpPr>
          <p:cNvPr id="3" name="TextBox 2">
            <a:extLst>
              <a:ext uri="{FF2B5EF4-FFF2-40B4-BE49-F238E27FC236}">
                <a16:creationId xmlns:a16="http://schemas.microsoft.com/office/drawing/2014/main" id="{CB293669-DFC0-5FF6-1583-BF75BBBCC84A}"/>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Budget</a:t>
            </a:r>
          </a:p>
        </p:txBody>
      </p:sp>
      <p:pic>
        <p:nvPicPr>
          <p:cNvPr id="6" name="Picture 5" descr="A project sheet with text and numbers&#10;&#10;Description automatically generated with medium confidence">
            <a:extLst>
              <a:ext uri="{FF2B5EF4-FFF2-40B4-BE49-F238E27FC236}">
                <a16:creationId xmlns:a16="http://schemas.microsoft.com/office/drawing/2014/main" id="{3FF1C4CF-99CE-BCD8-4A76-532C22BC075F}"/>
              </a:ext>
            </a:extLst>
          </p:cNvPr>
          <p:cNvPicPr>
            <a:picLocks noChangeAspect="1"/>
          </p:cNvPicPr>
          <p:nvPr/>
        </p:nvPicPr>
        <p:blipFill>
          <a:blip r:embed="rId3"/>
          <a:srcRect b="46107"/>
          <a:stretch/>
        </p:blipFill>
        <p:spPr>
          <a:xfrm>
            <a:off x="805492" y="1082442"/>
            <a:ext cx="9277128" cy="4778688"/>
          </a:xfrm>
          <a:prstGeom prst="rect">
            <a:avLst/>
          </a:prstGeom>
        </p:spPr>
      </p:pic>
      <p:pic>
        <p:nvPicPr>
          <p:cNvPr id="4" name="Picture 3" descr="A project sheet with text and numbers&#10;&#10;Description automatically generated with medium confidence">
            <a:extLst>
              <a:ext uri="{FF2B5EF4-FFF2-40B4-BE49-F238E27FC236}">
                <a16:creationId xmlns:a16="http://schemas.microsoft.com/office/drawing/2014/main" id="{1D662361-8C12-DCF4-D3E1-F20D8F7BD963}"/>
              </a:ext>
            </a:extLst>
          </p:cNvPr>
          <p:cNvPicPr>
            <a:picLocks noChangeAspect="1"/>
          </p:cNvPicPr>
          <p:nvPr/>
        </p:nvPicPr>
        <p:blipFill>
          <a:blip r:embed="rId3"/>
          <a:srcRect t="54774"/>
          <a:stretch/>
        </p:blipFill>
        <p:spPr>
          <a:xfrm>
            <a:off x="797609" y="2624957"/>
            <a:ext cx="9291008" cy="3998949"/>
          </a:xfrm>
          <a:prstGeom prst="rect">
            <a:avLst/>
          </a:prstGeom>
        </p:spPr>
      </p:pic>
    </p:spTree>
    <p:extLst>
      <p:ext uri="{BB962C8B-B14F-4D97-AF65-F5344CB8AC3E}">
        <p14:creationId xmlns:p14="http://schemas.microsoft.com/office/powerpoint/2010/main" val="143016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92C0-CC9B-48FA-F0EE-206777FE2AB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CC70701-740A-9DB3-EAA7-C5C62E60FEAC}"/>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a:extLst>
              <a:ext uri="{FF2B5EF4-FFF2-40B4-BE49-F238E27FC236}">
                <a16:creationId xmlns:a16="http://schemas.microsoft.com/office/drawing/2014/main" id="{665C04C5-3E04-DF5E-BDB7-186588A3E219}"/>
              </a:ext>
            </a:extLst>
          </p:cNvPr>
          <p:cNvSpPr>
            <a:spLocks noGrp="1"/>
          </p:cNvSpPr>
          <p:nvPr>
            <p:ph idx="1"/>
          </p:nvPr>
        </p:nvSpPr>
        <p:spPr>
          <a:xfrm>
            <a:off x="316907" y="1253330"/>
            <a:ext cx="11637200" cy="5327147"/>
          </a:xfrm>
        </p:spPr>
        <p:txBody>
          <a:bodyPr>
            <a:noAutofit/>
          </a:bodyPr>
          <a:lstStyle/>
          <a:p>
            <a:pPr>
              <a:lnSpc>
                <a:spcPct val="120000"/>
              </a:lnSpc>
            </a:pPr>
            <a:r>
              <a:rPr lang="en-US" sz="2200" dirty="0">
                <a:latin typeface="Avenir Book" panose="02000503020000020003" pitchFamily="2" charset="0"/>
              </a:rPr>
              <a:t>Génome Québec </a:t>
            </a:r>
            <a:r>
              <a:rPr lang="en-US" sz="2200" dirty="0" err="1">
                <a:latin typeface="Avenir Book" panose="02000503020000020003" pitchFamily="2" charset="0"/>
              </a:rPr>
              <a:t>fournira</a:t>
            </a:r>
            <a:r>
              <a:rPr lang="en-US" sz="2200" dirty="0">
                <a:latin typeface="Avenir Book" panose="02000503020000020003" pitchFamily="2" charset="0"/>
              </a:rPr>
              <a:t> au minimum 50 000$ par </a:t>
            </a:r>
            <a:r>
              <a:rPr lang="en-US" sz="2200" dirty="0" err="1">
                <a:latin typeface="Avenir Book" panose="02000503020000020003" pitchFamily="2" charset="0"/>
              </a:rPr>
              <a:t>année</a:t>
            </a:r>
            <a:r>
              <a:rPr lang="en-US" sz="2200" dirty="0">
                <a:latin typeface="Avenir Book" panose="02000503020000020003" pitchFamily="2" charset="0"/>
              </a:rPr>
              <a:t> par </a:t>
            </a:r>
            <a:r>
              <a:rPr lang="en-US" sz="2200" dirty="0" err="1">
                <a:latin typeface="Avenir Book" panose="02000503020000020003" pitchFamily="2" charset="0"/>
              </a:rPr>
              <a:t>projet</a:t>
            </a:r>
            <a:endParaRPr lang="en-US" sz="2200" dirty="0">
              <a:latin typeface="Avenir Book" panose="02000503020000020003" pitchFamily="2" charset="0"/>
            </a:endParaRPr>
          </a:p>
          <a:p>
            <a:pPr>
              <a:lnSpc>
                <a:spcPct val="120000"/>
              </a:lnSpc>
            </a:pPr>
            <a:r>
              <a:rPr lang="fr-FR" sz="2200" dirty="0">
                <a:latin typeface="Avenir Book" panose="02000503020000020003" pitchFamily="2" charset="0"/>
              </a:rPr>
              <a:t>Pour les chercheurs basés dans une institution admissible au Québec (université, collège ou institution ayant un mandat de recherche), </a:t>
            </a:r>
            <a:r>
              <a:rPr lang="fr-FR" sz="2200" u="sng" dirty="0">
                <a:latin typeface="Avenir Book" panose="02000503020000020003" pitchFamily="2" charset="0"/>
              </a:rPr>
              <a:t>mais la recherche peut avoir lieu à l'extérieur du Québec et du Nunavik</a:t>
            </a:r>
            <a:endParaRPr lang="en-US" sz="2200" u="sng" dirty="0">
              <a:latin typeface="Avenir Book" panose="02000503020000020003" pitchFamily="2" charset="0"/>
            </a:endParaRPr>
          </a:p>
          <a:p>
            <a:pPr>
              <a:lnSpc>
                <a:spcPct val="120000"/>
              </a:lnSpc>
            </a:pPr>
            <a:r>
              <a:rPr lang="fr-FR" sz="2200" dirty="0">
                <a:latin typeface="Avenir Book" panose="02000503020000020003" pitchFamily="2" charset="0"/>
              </a:rPr>
              <a:t>Pour les projets qui utiliseront des approches </a:t>
            </a:r>
            <a:r>
              <a:rPr lang="fr-FR" sz="2200" dirty="0" err="1">
                <a:latin typeface="Avenir Book" panose="02000503020000020003" pitchFamily="2" charset="0"/>
              </a:rPr>
              <a:t>omiques</a:t>
            </a:r>
            <a:r>
              <a:rPr lang="fr-FR" sz="2200" dirty="0">
                <a:latin typeface="Avenir Book" panose="02000503020000020003" pitchFamily="2" charset="0"/>
              </a:rPr>
              <a:t> et contribueront aux piliers d’</a:t>
            </a:r>
            <a:r>
              <a:rPr lang="fr-FR" sz="2200" dirty="0" err="1">
                <a:latin typeface="Avenir Book" panose="02000503020000020003" pitchFamily="2" charset="0"/>
              </a:rPr>
              <a:t>ArcticNet</a:t>
            </a:r>
            <a:r>
              <a:rPr lang="fr-FR" sz="2200" dirty="0">
                <a:latin typeface="Avenir Book" panose="02000503020000020003" pitchFamily="2" charset="0"/>
              </a:rPr>
              <a:t> et aux domaines d'intérêt de Génome Québec.</a:t>
            </a:r>
          </a:p>
          <a:p>
            <a:pPr>
              <a:lnSpc>
                <a:spcPct val="120000"/>
              </a:lnSpc>
            </a:pPr>
            <a:r>
              <a:rPr lang="fr-FR" sz="2200" dirty="0">
                <a:latin typeface="Avenir Book" panose="02000503020000020003" pitchFamily="2" charset="0"/>
              </a:rPr>
              <a:t>Pour les projets dont le budget total québécois d'</a:t>
            </a:r>
            <a:r>
              <a:rPr lang="fr-FR" sz="2200" b="1" dirty="0">
                <a:latin typeface="Avenir Book" panose="02000503020000020003" pitchFamily="2" charset="0"/>
              </a:rPr>
              <a:t>AU MOINS </a:t>
            </a:r>
            <a:r>
              <a:rPr lang="fr-FR" sz="2200" dirty="0">
                <a:latin typeface="Avenir Book" panose="02000503020000020003" pitchFamily="2" charset="0"/>
              </a:rPr>
              <a:t>200 000 $ </a:t>
            </a:r>
            <a:endParaRPr lang="en-US" sz="2200" dirty="0">
              <a:latin typeface="Avenir Book" panose="02000503020000020003" pitchFamily="2" charset="0"/>
            </a:endParaRPr>
          </a:p>
          <a:p>
            <a:pPr>
              <a:lnSpc>
                <a:spcPct val="120000"/>
              </a:lnSpc>
            </a:pPr>
            <a:r>
              <a:rPr lang="fr-FR" sz="2200" dirty="0"/>
              <a:t>GQ égalera les dépenses effectuées par </a:t>
            </a:r>
            <a:r>
              <a:rPr lang="fr-FR" sz="2200" dirty="0" err="1"/>
              <a:t>ArcticNet</a:t>
            </a:r>
            <a:r>
              <a:rPr lang="fr-FR" sz="2200" dirty="0"/>
              <a:t> ou d'autres partenaires admissibles au Québec.</a:t>
            </a:r>
            <a:endParaRPr lang="fr-FR" sz="2200" dirty="0">
              <a:latin typeface="Avenir Book" panose="02000503020000020003" pitchFamily="2" charset="0"/>
            </a:endParaRPr>
          </a:p>
          <a:p>
            <a:pPr>
              <a:lnSpc>
                <a:spcPct val="120000"/>
              </a:lnSpc>
            </a:pPr>
            <a:r>
              <a:rPr lang="fr-FR" sz="2200" dirty="0">
                <a:latin typeface="Avenir Book" panose="02000503020000020003" pitchFamily="2" charset="0"/>
              </a:rPr>
              <a:t>Les dépenses ne doivent pas nécessairement être liées à l'« </a:t>
            </a:r>
            <a:r>
              <a:rPr lang="fr-FR" sz="2200" dirty="0" err="1">
                <a:latin typeface="Avenir Book" panose="02000503020000020003" pitchFamily="2" charset="0"/>
              </a:rPr>
              <a:t>omique</a:t>
            </a:r>
            <a:r>
              <a:rPr lang="fr-FR" sz="2200" dirty="0">
                <a:latin typeface="Avenir Book" panose="02000503020000020003" pitchFamily="2" charset="0"/>
              </a:rPr>
              <a:t> »</a:t>
            </a:r>
          </a:p>
          <a:p>
            <a:pPr>
              <a:lnSpc>
                <a:spcPct val="120000"/>
              </a:lnSpc>
            </a:pPr>
            <a:r>
              <a:rPr lang="fr-FR" sz="2200" dirty="0">
                <a:latin typeface="Avenir Book" panose="02000503020000020003" pitchFamily="2" charset="0"/>
              </a:rPr>
              <a:t>Voir les </a:t>
            </a:r>
            <a:r>
              <a:rPr lang="fr-FR" sz="2200" dirty="0">
                <a:latin typeface="Avenir Book" panose="02000503020000020003" pitchFamily="2" charset="0"/>
                <a:hlinkClick r:id="rId3"/>
              </a:rPr>
              <a:t>directives financières de Génome Québec </a:t>
            </a:r>
            <a:r>
              <a:rPr lang="fr-FR" sz="2200" dirty="0">
                <a:latin typeface="Avenir Book" panose="02000503020000020003" pitchFamily="2" charset="0"/>
              </a:rPr>
              <a:t>pour plus de détails.</a:t>
            </a:r>
            <a:endParaRPr lang="en-US" sz="2200" dirty="0">
              <a:latin typeface="Avenir Book" panose="02000503020000020003" pitchFamily="2" charset="0"/>
              <a:cs typeface="Arial" panose="020B0604020202020204" pitchFamily="34" charset="0"/>
            </a:endParaRPr>
          </a:p>
        </p:txBody>
      </p:sp>
      <p:sp>
        <p:nvSpPr>
          <p:cNvPr id="2" name="Slide Number Placeholder 1">
            <a:extLst>
              <a:ext uri="{FF2B5EF4-FFF2-40B4-BE49-F238E27FC236}">
                <a16:creationId xmlns:a16="http://schemas.microsoft.com/office/drawing/2014/main" id="{ED8B67C6-6D77-7925-3B4A-7757BE205A0C}"/>
              </a:ext>
            </a:extLst>
          </p:cNvPr>
          <p:cNvSpPr>
            <a:spLocks noGrp="1"/>
          </p:cNvSpPr>
          <p:nvPr>
            <p:ph type="sldNum" sz="quarter" idx="12"/>
          </p:nvPr>
        </p:nvSpPr>
        <p:spPr/>
        <p:txBody>
          <a:bodyPr/>
          <a:lstStyle/>
          <a:p>
            <a:fld id="{F624594F-7A6B-BA4F-8710-B46EDD91A99A}" type="slidenum">
              <a:rPr lang="en-US" smtClean="0"/>
              <a:t>16</a:t>
            </a:fld>
            <a:endParaRPr lang="en-US"/>
          </a:p>
        </p:txBody>
      </p:sp>
      <p:sp>
        <p:nvSpPr>
          <p:cNvPr id="6" name="TextBox 5">
            <a:extLst>
              <a:ext uri="{FF2B5EF4-FFF2-40B4-BE49-F238E27FC236}">
                <a16:creationId xmlns:a16="http://schemas.microsoft.com/office/drawing/2014/main" id="{475B9703-0E7F-ED75-FA3D-7BAD1937F1B4}"/>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Partenariat</a:t>
            </a:r>
            <a:r>
              <a:rPr lang="en-US" sz="3200" dirty="0">
                <a:solidFill>
                  <a:schemeClr val="bg1"/>
                </a:solidFill>
                <a:latin typeface="Avenir Book" panose="02000503020000020003" pitchFamily="2" charset="0"/>
                <a:cs typeface="Arial" panose="020B0604020202020204" pitchFamily="34" charset="0"/>
              </a:rPr>
              <a:t> Génome Québec</a:t>
            </a:r>
          </a:p>
        </p:txBody>
      </p:sp>
    </p:spTree>
    <p:extLst>
      <p:ext uri="{BB962C8B-B14F-4D97-AF65-F5344CB8AC3E}">
        <p14:creationId xmlns:p14="http://schemas.microsoft.com/office/powerpoint/2010/main" val="219649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1CD4-9B4E-C474-95B9-7A3388982B3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689CC90-26AC-7D80-7DC2-8577D14433B5}"/>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D9B56BF6-2DFD-76C8-AB66-B4A4D8FE2B5E}"/>
              </a:ext>
            </a:extLst>
          </p:cNvPr>
          <p:cNvSpPr>
            <a:spLocks noGrp="1"/>
          </p:cNvSpPr>
          <p:nvPr>
            <p:ph type="sldNum" sz="quarter" idx="12"/>
          </p:nvPr>
        </p:nvSpPr>
        <p:spPr/>
        <p:txBody>
          <a:bodyPr/>
          <a:lstStyle/>
          <a:p>
            <a:fld id="{F624594F-7A6B-BA4F-8710-B46EDD91A99A}" type="slidenum">
              <a:rPr lang="en-US" smtClean="0"/>
              <a:t>17</a:t>
            </a:fld>
            <a:endParaRPr lang="en-US"/>
          </a:p>
        </p:txBody>
      </p:sp>
      <p:pic>
        <p:nvPicPr>
          <p:cNvPr id="5" name="Picture 4" descr="A spreadsheet with a blue and white sheet&#10;&#10;Description automatically generated">
            <a:extLst>
              <a:ext uri="{FF2B5EF4-FFF2-40B4-BE49-F238E27FC236}">
                <a16:creationId xmlns:a16="http://schemas.microsoft.com/office/drawing/2014/main" id="{661615C1-FBB5-CF65-C3A5-9116C9FB93C0}"/>
              </a:ext>
            </a:extLst>
          </p:cNvPr>
          <p:cNvPicPr>
            <a:picLocks noChangeAspect="1"/>
          </p:cNvPicPr>
          <p:nvPr/>
        </p:nvPicPr>
        <p:blipFill>
          <a:blip r:embed="rId3"/>
          <a:stretch>
            <a:fillRect/>
          </a:stretch>
        </p:blipFill>
        <p:spPr>
          <a:xfrm>
            <a:off x="1325089" y="1167453"/>
            <a:ext cx="9020085" cy="5462323"/>
          </a:xfrm>
          <a:prstGeom prst="rect">
            <a:avLst/>
          </a:prstGeom>
        </p:spPr>
      </p:pic>
      <p:sp>
        <p:nvSpPr>
          <p:cNvPr id="6" name="Rectangle 5">
            <a:extLst>
              <a:ext uri="{FF2B5EF4-FFF2-40B4-BE49-F238E27FC236}">
                <a16:creationId xmlns:a16="http://schemas.microsoft.com/office/drawing/2014/main" id="{335FAE71-BF65-F92B-2165-AF85705286BD}"/>
              </a:ext>
            </a:extLst>
          </p:cNvPr>
          <p:cNvSpPr/>
          <p:nvPr/>
        </p:nvSpPr>
        <p:spPr>
          <a:xfrm>
            <a:off x="8977746" y="1075753"/>
            <a:ext cx="1472540" cy="564572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1AF4A6-0EA2-E124-73C1-4960BB4E7BA9}"/>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Partenariat</a:t>
            </a:r>
            <a:r>
              <a:rPr lang="en-US" sz="3200" dirty="0">
                <a:solidFill>
                  <a:schemeClr val="bg1"/>
                </a:solidFill>
                <a:latin typeface="Avenir Book" panose="02000503020000020003" pitchFamily="2" charset="0"/>
                <a:cs typeface="Arial" panose="020B0604020202020204" pitchFamily="34" charset="0"/>
              </a:rPr>
              <a:t> Génome Québec</a:t>
            </a:r>
          </a:p>
        </p:txBody>
      </p:sp>
    </p:spTree>
    <p:extLst>
      <p:ext uri="{BB962C8B-B14F-4D97-AF65-F5344CB8AC3E}">
        <p14:creationId xmlns:p14="http://schemas.microsoft.com/office/powerpoint/2010/main" val="256056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9DD0F-3362-E9C8-DEC9-13E063BE10B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4847551-5A00-D347-3273-74140CCBB512}"/>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venir Book" panose="02000503020000020003" pitchFamily="2" charset="0"/>
            </a:endParaRPr>
          </a:p>
        </p:txBody>
      </p:sp>
      <p:sp>
        <p:nvSpPr>
          <p:cNvPr id="2" name="Slide Number Placeholder 1">
            <a:extLst>
              <a:ext uri="{FF2B5EF4-FFF2-40B4-BE49-F238E27FC236}">
                <a16:creationId xmlns:a16="http://schemas.microsoft.com/office/drawing/2014/main" id="{CBE7F3B9-5DC3-8743-EBFB-EDE07689A68D}"/>
              </a:ext>
            </a:extLst>
          </p:cNvPr>
          <p:cNvSpPr>
            <a:spLocks noGrp="1"/>
          </p:cNvSpPr>
          <p:nvPr>
            <p:ph type="sldNum" sz="quarter" idx="12"/>
          </p:nvPr>
        </p:nvSpPr>
        <p:spPr/>
        <p:txBody>
          <a:bodyPr/>
          <a:lstStyle/>
          <a:p>
            <a:fld id="{F624594F-7A6B-BA4F-8710-B46EDD91A99A}" type="slidenum">
              <a:rPr lang="en-US" smtClean="0">
                <a:latin typeface="Avenir Book" panose="02000503020000020003" pitchFamily="2" charset="0"/>
              </a:rPr>
              <a:t>18</a:t>
            </a:fld>
            <a:endParaRPr lang="en-US">
              <a:latin typeface="Avenir Book" panose="02000503020000020003" pitchFamily="2" charset="0"/>
            </a:endParaRPr>
          </a:p>
        </p:txBody>
      </p:sp>
      <p:sp>
        <p:nvSpPr>
          <p:cNvPr id="5" name="TextBox 4">
            <a:extLst>
              <a:ext uri="{FF2B5EF4-FFF2-40B4-BE49-F238E27FC236}">
                <a16:creationId xmlns:a16="http://schemas.microsoft.com/office/drawing/2014/main" id="{294176FB-7D85-BB0B-CFC7-21C0B4CA14DD}"/>
              </a:ext>
            </a:extLst>
          </p:cNvPr>
          <p:cNvSpPr txBox="1"/>
          <p:nvPr/>
        </p:nvSpPr>
        <p:spPr>
          <a:xfrm>
            <a:off x="720003" y="4133125"/>
            <a:ext cx="11278247" cy="2554545"/>
          </a:xfrm>
          <a:prstGeom prst="rect">
            <a:avLst/>
          </a:prstGeom>
          <a:noFill/>
        </p:spPr>
        <p:txBody>
          <a:bodyPr wrap="square">
            <a:spAutoFit/>
          </a:bodyPr>
          <a:lstStyle/>
          <a:p>
            <a:r>
              <a:rPr lang="en-US" sz="2000" b="1" dirty="0" err="1">
                <a:latin typeface="Avenir Book" panose="02000503020000020003" pitchFamily="2" charset="0"/>
                <a:cs typeface="Arial" panose="020B0604020202020204" pitchFamily="34" charset="0"/>
              </a:rPr>
              <a:t>Soutien</a:t>
            </a:r>
            <a:endParaRPr lang="en-US" sz="2000" b="1" dirty="0">
              <a:latin typeface="Avenir Book" panose="02000503020000020003" pitchFamily="2" charset="0"/>
              <a:cs typeface="Arial" panose="020B0604020202020204" pitchFamily="34" charset="0"/>
            </a:endParaRPr>
          </a:p>
          <a:p>
            <a:endParaRPr lang="en-US" sz="2000" b="1"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en-US" sz="2000" dirty="0" err="1">
                <a:latin typeface="Avenir Book" panose="02000503020000020003" pitchFamily="2" charset="0"/>
                <a:cs typeface="Arial" panose="020B0604020202020204" pitchFamily="34" charset="0"/>
              </a:rPr>
              <a:t>Agente</a:t>
            </a:r>
            <a:r>
              <a:rPr lang="en-US" sz="2000" dirty="0">
                <a:latin typeface="Avenir Book" panose="02000503020000020003" pitchFamily="2" charset="0"/>
                <a:cs typeface="Arial" panose="020B0604020202020204" pitchFamily="34" charset="0"/>
              </a:rPr>
              <a:t> de </a:t>
            </a:r>
            <a:r>
              <a:rPr lang="en-US" sz="2000" dirty="0" err="1">
                <a:latin typeface="Avenir Book" panose="02000503020000020003" pitchFamily="2" charset="0"/>
                <a:cs typeface="Arial" panose="020B0604020202020204" pitchFamily="34" charset="0"/>
              </a:rPr>
              <a:t>programme</a:t>
            </a:r>
            <a:r>
              <a:rPr lang="en-US" sz="2000" dirty="0">
                <a:latin typeface="Avenir Book" panose="02000503020000020003" pitchFamily="2" charset="0"/>
                <a:cs typeface="Arial" panose="020B0604020202020204" pitchFamily="34" charset="0"/>
              </a:rPr>
              <a:t> </a:t>
            </a:r>
            <a:r>
              <a:rPr lang="en-US" sz="2000" dirty="0" err="1">
                <a:latin typeface="Avenir Book" panose="02000503020000020003" pitchFamily="2" charset="0"/>
                <a:cs typeface="Arial" panose="020B0604020202020204" pitchFamily="34" charset="0"/>
              </a:rPr>
              <a:t>scientifique</a:t>
            </a:r>
            <a:r>
              <a:rPr lang="en-US" sz="2000" dirty="0">
                <a:latin typeface="Avenir Book" panose="02000503020000020003" pitchFamily="2" charset="0"/>
                <a:cs typeface="Arial" panose="020B0604020202020204" pitchFamily="34" charset="0"/>
              </a:rPr>
              <a:t> : </a:t>
            </a:r>
            <a:r>
              <a:rPr lang="en-US" sz="2000" dirty="0">
                <a:latin typeface="Avenir Book" panose="02000503020000020003" pitchFamily="2" charset="0"/>
                <a:cs typeface="Arial" panose="020B0604020202020204" pitchFamily="34" charset="0"/>
                <a:hlinkClick r:id="rId3"/>
              </a:rPr>
              <a:t>anne-laure.agrinier@arcticnet.ulaval.ca</a:t>
            </a:r>
            <a:r>
              <a:rPr lang="en-US" sz="2000" dirty="0">
                <a:latin typeface="Avenir Book" panose="02000503020000020003" pitchFamily="2" charset="0"/>
                <a:cs typeface="Arial" panose="020B0604020202020204" pitchFamily="34" charset="0"/>
              </a:rPr>
              <a:t> ; </a:t>
            </a:r>
            <a:r>
              <a:rPr lang="en-US" sz="2000" dirty="0" err="1">
                <a:latin typeface="Avenir Book" panose="02000503020000020003" pitchFamily="2" charset="0"/>
                <a:cs typeface="Arial" panose="020B0604020202020204" pitchFamily="34" charset="0"/>
              </a:rPr>
              <a:t>Réserver</a:t>
            </a:r>
            <a:r>
              <a:rPr lang="en-US" sz="2000" dirty="0">
                <a:latin typeface="Avenir Book" panose="02000503020000020003" pitchFamily="2" charset="0"/>
                <a:cs typeface="Arial" panose="020B0604020202020204" pitchFamily="34" charset="0"/>
              </a:rPr>
              <a:t> </a:t>
            </a:r>
            <a:r>
              <a:rPr lang="en-US" sz="2000" dirty="0" err="1">
                <a:latin typeface="Avenir Book" panose="02000503020000020003" pitchFamily="2" charset="0"/>
                <a:cs typeface="Arial" panose="020B0604020202020204" pitchFamily="34" charset="0"/>
              </a:rPr>
              <a:t>une</a:t>
            </a:r>
            <a:r>
              <a:rPr lang="en-US" sz="2000" dirty="0">
                <a:latin typeface="Avenir Book" panose="02000503020000020003" pitchFamily="2" charset="0"/>
                <a:cs typeface="Arial" panose="020B0604020202020204" pitchFamily="34" charset="0"/>
              </a:rPr>
              <a:t> rencontre </a:t>
            </a:r>
            <a:r>
              <a:rPr lang="en-US" sz="2000" dirty="0">
                <a:latin typeface="Avenir Book" panose="02000503020000020003" pitchFamily="2" charset="0"/>
                <a:cs typeface="Arial" panose="020B0604020202020204" pitchFamily="34" charset="0"/>
                <a:hlinkClick r:id="rId4"/>
              </a:rPr>
              <a:t>ici</a:t>
            </a: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en-US" sz="2000" dirty="0" err="1">
                <a:latin typeface="Avenir Book" panose="02000503020000020003" pitchFamily="2" charset="0"/>
                <a:cs typeface="Arial" panose="020B0604020202020204" pitchFamily="34" charset="0"/>
              </a:rPr>
              <a:t>Coordinatrice</a:t>
            </a:r>
            <a:r>
              <a:rPr lang="en-US" sz="2000" dirty="0">
                <a:latin typeface="Avenir Book" panose="02000503020000020003" pitchFamily="2" charset="0"/>
                <a:cs typeface="Arial" panose="020B0604020202020204" pitchFamily="34" charset="0"/>
              </a:rPr>
              <a:t> de la </a:t>
            </a:r>
            <a:r>
              <a:rPr lang="en-US" sz="2000" dirty="0" err="1">
                <a:latin typeface="Avenir Book" panose="02000503020000020003" pitchFamily="2" charset="0"/>
                <a:cs typeface="Arial" panose="020B0604020202020204" pitchFamily="34" charset="0"/>
              </a:rPr>
              <a:t>mobilisation</a:t>
            </a:r>
            <a:r>
              <a:rPr lang="en-US" sz="2000" dirty="0">
                <a:latin typeface="Avenir Book" panose="02000503020000020003" pitchFamily="2" charset="0"/>
                <a:cs typeface="Arial" panose="020B0604020202020204" pitchFamily="34" charset="0"/>
              </a:rPr>
              <a:t> des </a:t>
            </a:r>
            <a:r>
              <a:rPr lang="en-US" sz="2000" dirty="0" err="1">
                <a:latin typeface="Avenir Book" panose="02000503020000020003" pitchFamily="2" charset="0"/>
                <a:cs typeface="Arial" panose="020B0604020202020204" pitchFamily="34" charset="0"/>
              </a:rPr>
              <a:t>connaissances</a:t>
            </a:r>
            <a:r>
              <a:rPr lang="en-US" sz="2000" dirty="0">
                <a:latin typeface="Avenir Book" panose="02000503020000020003" pitchFamily="2" charset="0"/>
                <a:cs typeface="Arial" panose="020B0604020202020204" pitchFamily="34" charset="0"/>
              </a:rPr>
              <a:t> : </a:t>
            </a:r>
            <a:r>
              <a:rPr lang="en-CA" sz="2000" b="0" dirty="0">
                <a:effectLst/>
                <a:latin typeface="Avenir Book" panose="02000503020000020003" pitchFamily="2" charset="0"/>
                <a:cs typeface="Arial" panose="020B0604020202020204" pitchFamily="34" charset="0"/>
                <a:hlinkClick r:id="rId5"/>
              </a:rPr>
              <a:t>melody.lynch@arcticnet.ulaval.ca</a:t>
            </a:r>
            <a:endParaRPr lang="en-CA" sz="2000" b="0" dirty="0">
              <a:effectLst/>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fr-FR" sz="2000" dirty="0">
                <a:latin typeface="Avenir Book" panose="02000503020000020003" pitchFamily="2" charset="0"/>
                <a:cs typeface="Arial" panose="020B0604020202020204" pitchFamily="34" charset="0"/>
              </a:rPr>
              <a:t>Conseillers en recherche inuits</a:t>
            </a:r>
            <a:endParaRPr lang="en-CA" sz="2000" dirty="0">
              <a:latin typeface="Avenir Book" panose="02000503020000020003" pitchFamily="2" charset="0"/>
              <a:cs typeface="Arial" panose="020B0604020202020204" pitchFamily="34" charset="0"/>
            </a:endParaRPr>
          </a:p>
        </p:txBody>
      </p:sp>
      <p:sp>
        <p:nvSpPr>
          <p:cNvPr id="9" name="TextBox 8">
            <a:extLst>
              <a:ext uri="{FF2B5EF4-FFF2-40B4-BE49-F238E27FC236}">
                <a16:creationId xmlns:a16="http://schemas.microsoft.com/office/drawing/2014/main" id="{101F0E4C-A3B1-696A-20E7-D8B50287B824}"/>
              </a:ext>
            </a:extLst>
          </p:cNvPr>
          <p:cNvSpPr txBox="1"/>
          <p:nvPr/>
        </p:nvSpPr>
        <p:spPr>
          <a:xfrm>
            <a:off x="720003" y="1313195"/>
            <a:ext cx="10751993" cy="2862322"/>
          </a:xfrm>
          <a:prstGeom prst="rect">
            <a:avLst/>
          </a:prstGeom>
          <a:noFill/>
        </p:spPr>
        <p:txBody>
          <a:bodyPr wrap="square">
            <a:spAutoFit/>
          </a:bodyPr>
          <a:lstStyle/>
          <a:p>
            <a:r>
              <a:rPr lang="en-US" sz="2000" b="1" dirty="0" err="1">
                <a:latin typeface="Avenir Book" panose="02000503020000020003" pitchFamily="2" charset="0"/>
                <a:cs typeface="Arial" panose="020B0604020202020204" pitchFamily="34" charset="0"/>
              </a:rPr>
              <a:t>Ressources</a:t>
            </a:r>
            <a:endParaRPr lang="en-US" sz="2000" b="1" dirty="0">
              <a:latin typeface="Avenir Book" panose="02000503020000020003" pitchFamily="2" charset="0"/>
              <a:cs typeface="Arial" panose="020B0604020202020204" pitchFamily="34" charset="0"/>
            </a:endParaRPr>
          </a:p>
          <a:p>
            <a:endParaRPr lang="en-US" sz="2000" b="1"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fr-FR" sz="2000" dirty="0">
                <a:latin typeface="Avenir Book" panose="02000503020000020003" pitchFamily="2" charset="0"/>
                <a:hlinkClick r:id="rId6"/>
              </a:rPr>
              <a:t>Lignes directives du programme de recherche en partenariat</a:t>
            </a: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en-US" sz="2000" dirty="0">
                <a:latin typeface="Avenir Book" panose="02000503020000020003" pitchFamily="2" charset="0"/>
                <a:cs typeface="Arial" panose="020B0604020202020204" pitchFamily="34" charset="0"/>
                <a:hlinkClick r:id="rId7"/>
              </a:rPr>
              <a:t>Ressources </a:t>
            </a:r>
            <a:r>
              <a:rPr lang="en-US" sz="2000" dirty="0" err="1">
                <a:latin typeface="Avenir Book" panose="02000503020000020003" pitchFamily="2" charset="0"/>
                <a:cs typeface="Arial" panose="020B0604020202020204" pitchFamily="34" charset="0"/>
                <a:hlinkClick r:id="rId7"/>
              </a:rPr>
              <a:t>d’ArcticNet</a:t>
            </a:r>
            <a:r>
              <a:rPr lang="en-US" sz="2000" dirty="0">
                <a:latin typeface="Avenir Book" panose="02000503020000020003" pitchFamily="2" charset="0"/>
                <a:cs typeface="Arial" panose="020B0604020202020204" pitchFamily="34" charset="0"/>
                <a:hlinkClick r:id="rId7"/>
              </a:rPr>
              <a:t> </a:t>
            </a:r>
            <a:r>
              <a:rPr lang="en-US" sz="2000" dirty="0">
                <a:latin typeface="Avenir Book" panose="02000503020000020003" pitchFamily="2" charset="0"/>
                <a:cs typeface="Arial" panose="020B0604020202020204" pitchFamily="34" charset="0"/>
              </a:rPr>
              <a:t>(</a:t>
            </a:r>
            <a:r>
              <a:rPr lang="fr-FR" sz="2000" dirty="0">
                <a:latin typeface="Avenir Book" panose="02000503020000020003" pitchFamily="2" charset="0"/>
              </a:rPr>
              <a:t>Mobilisation des connaissances, gestion des données, SIKU</a:t>
            </a:r>
            <a:r>
              <a:rPr lang="en-US" sz="2000" dirty="0">
                <a:latin typeface="Avenir Book" panose="02000503020000020003" pitchFamily="2" charset="0"/>
                <a:cs typeface="Arial" panose="020B0604020202020204" pitchFamily="34" charset="0"/>
              </a:rPr>
              <a:t>)</a:t>
            </a:r>
          </a:p>
          <a:p>
            <a:pPr marL="342900" indent="-342900">
              <a:buFont typeface="Arial" panose="020B0604020202020204" pitchFamily="34" charset="0"/>
              <a:buChar char="•"/>
            </a:pPr>
            <a:endParaRPr lang="en-US" sz="2000" dirty="0">
              <a:latin typeface="Avenir Book" panose="02000503020000020003" pitchFamily="2" charset="0"/>
              <a:cs typeface="Arial" panose="020B0604020202020204" pitchFamily="34" charset="0"/>
            </a:endParaRPr>
          </a:p>
          <a:p>
            <a:pPr marL="342900" indent="-342900">
              <a:buFont typeface="Arial" panose="020B0604020202020204" pitchFamily="34" charset="0"/>
              <a:buChar char="•"/>
            </a:pPr>
            <a:r>
              <a:rPr lang="en-US" sz="2000" dirty="0">
                <a:latin typeface="Avenir Book" panose="02000503020000020003" pitchFamily="2" charset="0"/>
                <a:cs typeface="Arial" panose="020B0604020202020204" pitchFamily="34" charset="0"/>
              </a:rPr>
              <a:t>FAQs</a:t>
            </a:r>
          </a:p>
          <a:p>
            <a:endParaRPr lang="en-US" sz="2000" dirty="0">
              <a:latin typeface="Avenir Book" panose="02000503020000020003" pitchFamily="2" charset="0"/>
              <a:cs typeface="Arial" panose="020B0604020202020204" pitchFamily="34" charset="0"/>
            </a:endParaRPr>
          </a:p>
          <a:p>
            <a:endParaRPr lang="en-US" sz="2000" dirty="0">
              <a:latin typeface="Avenir Book" panose="02000503020000020003" pitchFamily="2" charset="0"/>
              <a:cs typeface="Arial" panose="020B0604020202020204" pitchFamily="34" charset="0"/>
            </a:endParaRPr>
          </a:p>
        </p:txBody>
      </p:sp>
      <p:pic>
        <p:nvPicPr>
          <p:cNvPr id="14" name="Graphic 13" descr="Envelope outline">
            <a:extLst>
              <a:ext uri="{FF2B5EF4-FFF2-40B4-BE49-F238E27FC236}">
                <a16:creationId xmlns:a16="http://schemas.microsoft.com/office/drawing/2014/main" id="{7534EE49-DAE0-46B8-4D54-D79432062C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749" y="4050000"/>
            <a:ext cx="526255" cy="526255"/>
          </a:xfrm>
          <a:prstGeom prst="rect">
            <a:avLst/>
          </a:prstGeom>
        </p:spPr>
      </p:pic>
      <p:pic>
        <p:nvPicPr>
          <p:cNvPr id="16" name="Graphic 15" descr="Information outline">
            <a:extLst>
              <a:ext uri="{FF2B5EF4-FFF2-40B4-BE49-F238E27FC236}">
                <a16:creationId xmlns:a16="http://schemas.microsoft.com/office/drawing/2014/main" id="{2D1270C6-1FD2-FDAE-C3BF-B7F04C4BEA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3749" y="1230070"/>
            <a:ext cx="526255" cy="526255"/>
          </a:xfrm>
          <a:prstGeom prst="rect">
            <a:avLst/>
          </a:prstGeom>
        </p:spPr>
      </p:pic>
      <p:sp>
        <p:nvSpPr>
          <p:cNvPr id="17" name="TextBox 16">
            <a:extLst>
              <a:ext uri="{FF2B5EF4-FFF2-40B4-BE49-F238E27FC236}">
                <a16:creationId xmlns:a16="http://schemas.microsoft.com/office/drawing/2014/main" id="{4EF9BDC8-0890-154F-14AA-FFA7CE76FE5C}"/>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Ressources</a:t>
            </a:r>
            <a:r>
              <a:rPr lang="en-US" sz="3200" dirty="0">
                <a:solidFill>
                  <a:schemeClr val="bg1"/>
                </a:solidFill>
                <a:latin typeface="Avenir Book" panose="02000503020000020003" pitchFamily="2" charset="0"/>
                <a:cs typeface="Arial" panose="020B0604020202020204" pitchFamily="34" charset="0"/>
              </a:rPr>
              <a:t> et </a:t>
            </a:r>
            <a:r>
              <a:rPr lang="en-US" sz="3200" dirty="0" err="1">
                <a:solidFill>
                  <a:schemeClr val="bg1"/>
                </a:solidFill>
                <a:latin typeface="Avenir Book" panose="02000503020000020003" pitchFamily="2" charset="0"/>
                <a:cs typeface="Arial" panose="020B0604020202020204" pitchFamily="34" charset="0"/>
              </a:rPr>
              <a:t>soutien</a:t>
            </a:r>
            <a:r>
              <a:rPr lang="en-US" sz="3200" dirty="0">
                <a:solidFill>
                  <a:schemeClr val="bg1"/>
                </a:solidFill>
                <a:latin typeface="Avenir Book" panose="02000503020000020003" pitchFamily="2" charset="0"/>
                <a:cs typeface="Arial" panose="020B0604020202020204" pitchFamily="34" charset="0"/>
              </a:rPr>
              <a:t> pour les </a:t>
            </a:r>
            <a:r>
              <a:rPr lang="en-US" sz="3200" dirty="0" err="1">
                <a:solidFill>
                  <a:schemeClr val="bg1"/>
                </a:solidFill>
                <a:latin typeface="Avenir Book" panose="02000503020000020003" pitchFamily="2" charset="0"/>
                <a:cs typeface="Arial" panose="020B0604020202020204" pitchFamily="34" charset="0"/>
              </a:rPr>
              <a:t>candidats</a:t>
            </a:r>
            <a:endParaRPr lang="en-US" sz="3200" dirty="0">
              <a:solidFill>
                <a:schemeClr val="bg1"/>
              </a:solidFill>
              <a:latin typeface="Avenir Book" panose="02000503020000020003" pitchFamily="2" charset="0"/>
              <a:cs typeface="Arial" panose="020B0604020202020204" pitchFamily="34" charset="0"/>
            </a:endParaRPr>
          </a:p>
        </p:txBody>
      </p:sp>
    </p:spTree>
    <p:extLst>
      <p:ext uri="{BB962C8B-B14F-4D97-AF65-F5344CB8AC3E}">
        <p14:creationId xmlns:p14="http://schemas.microsoft.com/office/powerpoint/2010/main" val="158201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F43AB-6F9F-10B1-B7D4-8B6AE0607D1B}"/>
            </a:ext>
          </a:extLst>
        </p:cNvPr>
        <p:cNvGrpSpPr/>
        <p:nvPr/>
      </p:nvGrpSpPr>
      <p:grpSpPr>
        <a:xfrm>
          <a:off x="0" y="0"/>
          <a:ext cx="0" cy="0"/>
          <a:chOff x="0" y="0"/>
          <a:chExt cx="0" cy="0"/>
        </a:xfrm>
      </p:grpSpPr>
      <p:pic>
        <p:nvPicPr>
          <p:cNvPr id="5" name="Picture 4" descr="A person standing on a snowy hill&#10;&#10;Description automatically generated">
            <a:extLst>
              <a:ext uri="{FF2B5EF4-FFF2-40B4-BE49-F238E27FC236}">
                <a16:creationId xmlns:a16="http://schemas.microsoft.com/office/drawing/2014/main" id="{AAC4BEB8-0EC9-7119-B6D2-01F493492D9A}"/>
              </a:ext>
            </a:extLst>
          </p:cNvPr>
          <p:cNvPicPr>
            <a:picLocks noChangeAspect="1"/>
          </p:cNvPicPr>
          <p:nvPr/>
        </p:nvPicPr>
        <p:blipFill>
          <a:blip r:embed="rId3"/>
          <a:stretch>
            <a:fillRect/>
          </a:stretch>
        </p:blipFill>
        <p:spPr>
          <a:xfrm rot="5400000">
            <a:off x="6191250" y="857250"/>
            <a:ext cx="6858000" cy="5143500"/>
          </a:xfrm>
          <a:prstGeom prst="rect">
            <a:avLst/>
          </a:prstGeom>
        </p:spPr>
      </p:pic>
      <p:sp>
        <p:nvSpPr>
          <p:cNvPr id="7" name="Rectangle 6">
            <a:extLst>
              <a:ext uri="{FF2B5EF4-FFF2-40B4-BE49-F238E27FC236}">
                <a16:creationId xmlns:a16="http://schemas.microsoft.com/office/drawing/2014/main" id="{D6BA20A2-6DE0-B047-A920-C69E5D0C3EB8}"/>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8D0695A9-2E2F-5C18-221A-2E04B47D1C70}"/>
              </a:ext>
            </a:extLst>
          </p:cNvPr>
          <p:cNvSpPr>
            <a:spLocks noGrp="1"/>
          </p:cNvSpPr>
          <p:nvPr>
            <p:ph type="sldNum" sz="quarter" idx="12"/>
          </p:nvPr>
        </p:nvSpPr>
        <p:spPr/>
        <p:txBody>
          <a:bodyPr/>
          <a:lstStyle/>
          <a:p>
            <a:fld id="{F624594F-7A6B-BA4F-8710-B46EDD91A99A}" type="slidenum">
              <a:rPr lang="en-US" smtClean="0"/>
              <a:t>19</a:t>
            </a:fld>
            <a:endParaRPr lang="en-US"/>
          </a:p>
        </p:txBody>
      </p:sp>
      <p:sp>
        <p:nvSpPr>
          <p:cNvPr id="4" name="TextBox 3">
            <a:extLst>
              <a:ext uri="{FF2B5EF4-FFF2-40B4-BE49-F238E27FC236}">
                <a16:creationId xmlns:a16="http://schemas.microsoft.com/office/drawing/2014/main" id="{6E3BC5B8-3E75-15A5-EE3D-161F255DE650}"/>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Session Questions-</a:t>
            </a:r>
            <a:r>
              <a:rPr lang="en-US" sz="3200" dirty="0" err="1">
                <a:solidFill>
                  <a:schemeClr val="bg1"/>
                </a:solidFill>
                <a:latin typeface="Avenir Book" panose="02000503020000020003" pitchFamily="2" charset="0"/>
                <a:cs typeface="Arial" panose="020B0604020202020204" pitchFamily="34" charset="0"/>
              </a:rPr>
              <a:t>Réponses</a:t>
            </a:r>
            <a:endParaRPr lang="en-US" sz="3200" dirty="0">
              <a:solidFill>
                <a:schemeClr val="bg1"/>
              </a:solidFill>
              <a:latin typeface="Avenir Book" panose="02000503020000020003" pitchFamily="2" charset="0"/>
              <a:cs typeface="Arial" panose="020B0604020202020204" pitchFamily="34" charset="0"/>
            </a:endParaRPr>
          </a:p>
        </p:txBody>
      </p:sp>
      <p:sp>
        <p:nvSpPr>
          <p:cNvPr id="6" name="TextBox 5">
            <a:extLst>
              <a:ext uri="{FF2B5EF4-FFF2-40B4-BE49-F238E27FC236}">
                <a16:creationId xmlns:a16="http://schemas.microsoft.com/office/drawing/2014/main" id="{16A20007-EFC8-01B6-FCC7-8F6DACE5700D}"/>
              </a:ext>
            </a:extLst>
          </p:cNvPr>
          <p:cNvSpPr txBox="1"/>
          <p:nvPr/>
        </p:nvSpPr>
        <p:spPr>
          <a:xfrm>
            <a:off x="1031799" y="2842952"/>
            <a:ext cx="5370022" cy="1938992"/>
          </a:xfrm>
          <a:prstGeom prst="rect">
            <a:avLst/>
          </a:prstGeom>
          <a:noFill/>
        </p:spPr>
        <p:txBody>
          <a:bodyPr wrap="square" rtlCol="0">
            <a:spAutoFit/>
          </a:bodyPr>
          <a:lstStyle/>
          <a:p>
            <a:r>
              <a:rPr lang="fr-FR" sz="2400" dirty="0">
                <a:latin typeface="Avenir Book" panose="02000503020000020003" pitchFamily="2" charset="0"/>
              </a:rPr>
              <a:t>Comment poser des questions : </a:t>
            </a:r>
          </a:p>
          <a:p>
            <a:endParaRPr lang="fr-FR" sz="2400" dirty="0">
              <a:latin typeface="Avenir Book" panose="02000503020000020003" pitchFamily="2" charset="0"/>
            </a:endParaRPr>
          </a:p>
          <a:p>
            <a:pPr marL="342900" indent="-342900">
              <a:buFont typeface="Arial" panose="020B0604020202020204" pitchFamily="34" charset="0"/>
              <a:buChar char="•"/>
            </a:pPr>
            <a:r>
              <a:rPr lang="fr-FR" sz="2400" dirty="0">
                <a:latin typeface="Avenir Book" panose="02000503020000020003" pitchFamily="2" charset="0"/>
              </a:rPr>
              <a:t>Posez vos questions dans le chat </a:t>
            </a:r>
          </a:p>
          <a:p>
            <a:pPr marL="342900" indent="-342900">
              <a:buFont typeface="Arial" panose="020B0604020202020204" pitchFamily="34" charset="0"/>
              <a:buChar char="•"/>
            </a:pPr>
            <a:endParaRPr lang="fr-FR" sz="2400" dirty="0">
              <a:latin typeface="Avenir Book" panose="02000503020000020003" pitchFamily="2" charset="0"/>
            </a:endParaRPr>
          </a:p>
          <a:p>
            <a:pPr marL="342900" indent="-342900">
              <a:buFont typeface="Arial" panose="020B0604020202020204" pitchFamily="34" charset="0"/>
              <a:buChar char="•"/>
            </a:pPr>
            <a:r>
              <a:rPr lang="fr-FR" sz="2400" dirty="0">
                <a:latin typeface="Avenir Book" panose="02000503020000020003" pitchFamily="2" charset="0"/>
              </a:rPr>
              <a:t>Levez la main</a:t>
            </a:r>
            <a:endParaRPr lang="en-US" sz="2400" dirty="0">
              <a:latin typeface="Avenir Book" panose="02000503020000020003" pitchFamily="2" charset="0"/>
            </a:endParaRPr>
          </a:p>
        </p:txBody>
      </p:sp>
      <p:pic>
        <p:nvPicPr>
          <p:cNvPr id="9" name="Picture 8" descr="Text&#10;&#10;Description automatically generated with low confidence">
            <a:extLst>
              <a:ext uri="{FF2B5EF4-FFF2-40B4-BE49-F238E27FC236}">
                <a16:creationId xmlns:a16="http://schemas.microsoft.com/office/drawing/2014/main" id="{D3CD4B76-8432-6987-7C49-7B5C49107333}"/>
              </a:ext>
            </a:extLst>
          </p:cNvPr>
          <p:cNvPicPr>
            <a:picLocks noChangeAspect="1"/>
          </p:cNvPicPr>
          <p:nvPr/>
        </p:nvPicPr>
        <p:blipFill>
          <a:blip r:embed="rId4"/>
          <a:stretch>
            <a:fillRect/>
          </a:stretch>
        </p:blipFill>
        <p:spPr>
          <a:xfrm>
            <a:off x="8147060" y="1159872"/>
            <a:ext cx="2946381" cy="558915"/>
          </a:xfrm>
          <a:prstGeom prst="rect">
            <a:avLst/>
          </a:prstGeom>
        </p:spPr>
      </p:pic>
    </p:spTree>
    <p:extLst>
      <p:ext uri="{BB962C8B-B14F-4D97-AF65-F5344CB8AC3E}">
        <p14:creationId xmlns:p14="http://schemas.microsoft.com/office/powerpoint/2010/main" val="111134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0C23-42E9-C9E4-2431-C2C87285908D}"/>
            </a:ext>
          </a:extLst>
        </p:cNvPr>
        <p:cNvGrpSpPr/>
        <p:nvPr/>
      </p:nvGrpSpPr>
      <p:grpSpPr>
        <a:xfrm>
          <a:off x="0" y="0"/>
          <a:ext cx="0" cy="0"/>
          <a:chOff x="0" y="0"/>
          <a:chExt cx="0" cy="0"/>
        </a:xfrm>
      </p:grpSpPr>
      <p:pic>
        <p:nvPicPr>
          <p:cNvPr id="4" name="Picture 3" descr="A person standing on a snowy hill&#10;&#10;Description automatically generated">
            <a:extLst>
              <a:ext uri="{FF2B5EF4-FFF2-40B4-BE49-F238E27FC236}">
                <a16:creationId xmlns:a16="http://schemas.microsoft.com/office/drawing/2014/main" id="{E6109BFF-8563-9BCE-B329-9C35323381EA}"/>
              </a:ext>
            </a:extLst>
          </p:cNvPr>
          <p:cNvPicPr>
            <a:picLocks noChangeAspect="1"/>
          </p:cNvPicPr>
          <p:nvPr/>
        </p:nvPicPr>
        <p:blipFill>
          <a:blip r:embed="rId3"/>
          <a:stretch>
            <a:fillRect/>
          </a:stretch>
        </p:blipFill>
        <p:spPr>
          <a:xfrm rot="5400000">
            <a:off x="6191250" y="857250"/>
            <a:ext cx="6858000" cy="5143500"/>
          </a:xfrm>
          <a:prstGeom prst="rect">
            <a:avLst/>
          </a:prstGeom>
        </p:spPr>
      </p:pic>
      <p:grpSp>
        <p:nvGrpSpPr>
          <p:cNvPr id="11" name="Group 10">
            <a:extLst>
              <a:ext uri="{FF2B5EF4-FFF2-40B4-BE49-F238E27FC236}">
                <a16:creationId xmlns:a16="http://schemas.microsoft.com/office/drawing/2014/main" id="{5BAEB9D5-4FD2-A9C9-70A1-D9DB39FD7E08}"/>
              </a:ext>
            </a:extLst>
          </p:cNvPr>
          <p:cNvGrpSpPr/>
          <p:nvPr/>
        </p:nvGrpSpPr>
        <p:grpSpPr>
          <a:xfrm>
            <a:off x="0" y="0"/>
            <a:ext cx="12192000" cy="1035672"/>
            <a:chOff x="0" y="0"/>
            <a:chExt cx="12192000" cy="1035672"/>
          </a:xfrm>
        </p:grpSpPr>
        <p:sp>
          <p:nvSpPr>
            <p:cNvPr id="7" name="Rectangle 6">
              <a:extLst>
                <a:ext uri="{FF2B5EF4-FFF2-40B4-BE49-F238E27FC236}">
                  <a16:creationId xmlns:a16="http://schemas.microsoft.com/office/drawing/2014/main" id="{E3D76CEC-7B51-AC1B-0EEA-54A4B7E6F998}"/>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10062E6B-F219-54F7-0C4F-B1BD0BABC4E5}"/>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Bienvenue !</a:t>
              </a:r>
            </a:p>
          </p:txBody>
        </p:sp>
      </p:grpSp>
      <p:sp>
        <p:nvSpPr>
          <p:cNvPr id="2" name="Slide Number Placeholder 1">
            <a:extLst>
              <a:ext uri="{FF2B5EF4-FFF2-40B4-BE49-F238E27FC236}">
                <a16:creationId xmlns:a16="http://schemas.microsoft.com/office/drawing/2014/main" id="{31AD06B9-294D-86DD-64D9-D65850BE20BB}"/>
              </a:ext>
            </a:extLst>
          </p:cNvPr>
          <p:cNvSpPr>
            <a:spLocks noGrp="1"/>
          </p:cNvSpPr>
          <p:nvPr>
            <p:ph type="sldNum" sz="quarter" idx="12"/>
          </p:nvPr>
        </p:nvSpPr>
        <p:spPr/>
        <p:txBody>
          <a:bodyPr/>
          <a:lstStyle/>
          <a:p>
            <a:fld id="{F624594F-7A6B-BA4F-8710-B46EDD91A99A}" type="slidenum">
              <a:rPr lang="en-US" smtClean="0"/>
              <a:t>2</a:t>
            </a:fld>
            <a:endParaRPr lang="en-US"/>
          </a:p>
        </p:txBody>
      </p:sp>
      <p:pic>
        <p:nvPicPr>
          <p:cNvPr id="6" name="Picture 5" descr="A poster of two people&#10;&#10;Description automatically generated">
            <a:extLst>
              <a:ext uri="{FF2B5EF4-FFF2-40B4-BE49-F238E27FC236}">
                <a16:creationId xmlns:a16="http://schemas.microsoft.com/office/drawing/2014/main" id="{D8FC8946-59F3-05D0-D5BE-FE95EAC47E2A}"/>
              </a:ext>
            </a:extLst>
          </p:cNvPr>
          <p:cNvPicPr>
            <a:picLocks noChangeAspect="1"/>
          </p:cNvPicPr>
          <p:nvPr/>
        </p:nvPicPr>
        <p:blipFill>
          <a:blip r:embed="rId4"/>
          <a:srcRect l="15440" t="33333" r="54618" b="36726"/>
          <a:stretch/>
        </p:blipFill>
        <p:spPr>
          <a:xfrm>
            <a:off x="625486" y="2837429"/>
            <a:ext cx="2053390" cy="2053390"/>
          </a:xfrm>
          <a:prstGeom prst="ellipse">
            <a:avLst/>
          </a:prstGeom>
        </p:spPr>
      </p:pic>
      <p:pic>
        <p:nvPicPr>
          <p:cNvPr id="9" name="Picture 8" descr="A poster of two people&#10;&#10;Description automatically generated">
            <a:extLst>
              <a:ext uri="{FF2B5EF4-FFF2-40B4-BE49-F238E27FC236}">
                <a16:creationId xmlns:a16="http://schemas.microsoft.com/office/drawing/2014/main" id="{0D56F5A8-D760-A036-C518-5D5A35B64CFA}"/>
              </a:ext>
            </a:extLst>
          </p:cNvPr>
          <p:cNvPicPr>
            <a:picLocks noChangeAspect="1"/>
          </p:cNvPicPr>
          <p:nvPr/>
        </p:nvPicPr>
        <p:blipFill>
          <a:blip r:embed="rId4"/>
          <a:srcRect l="54104" t="32993" r="15716" b="36849"/>
          <a:stretch/>
        </p:blipFill>
        <p:spPr>
          <a:xfrm>
            <a:off x="4084615" y="2837430"/>
            <a:ext cx="2054878" cy="2053389"/>
          </a:xfrm>
          <a:prstGeom prst="ellipse">
            <a:avLst/>
          </a:prstGeom>
        </p:spPr>
      </p:pic>
      <p:sp>
        <p:nvSpPr>
          <p:cNvPr id="15" name="TextBox 14">
            <a:extLst>
              <a:ext uri="{FF2B5EF4-FFF2-40B4-BE49-F238E27FC236}">
                <a16:creationId xmlns:a16="http://schemas.microsoft.com/office/drawing/2014/main" id="{6D40D5E9-3FA7-D15D-A9F0-1461046F616A}"/>
              </a:ext>
            </a:extLst>
          </p:cNvPr>
          <p:cNvSpPr txBox="1"/>
          <p:nvPr/>
        </p:nvSpPr>
        <p:spPr>
          <a:xfrm>
            <a:off x="227261" y="4929056"/>
            <a:ext cx="2849840" cy="1107996"/>
          </a:xfrm>
          <a:prstGeom prst="rect">
            <a:avLst/>
          </a:prstGeom>
          <a:noFill/>
        </p:spPr>
        <p:txBody>
          <a:bodyPr wrap="square" rtlCol="0">
            <a:spAutoFit/>
          </a:bodyPr>
          <a:lstStyle/>
          <a:p>
            <a:pPr algn="ctr"/>
            <a:r>
              <a:rPr lang="en-US" dirty="0">
                <a:latin typeface="Avenir Book" panose="02000503020000020003" pitchFamily="2" charset="0"/>
              </a:rPr>
              <a:t>Anne-Laure Agrinier</a:t>
            </a:r>
          </a:p>
          <a:p>
            <a:pPr algn="ctr"/>
            <a:r>
              <a:rPr lang="en-US" sz="1600" dirty="0" err="1">
                <a:latin typeface="Avenir Book" panose="02000503020000020003" pitchFamily="2" charset="0"/>
              </a:rPr>
              <a:t>Agente</a:t>
            </a:r>
            <a:r>
              <a:rPr lang="en-US" sz="1600" dirty="0">
                <a:latin typeface="Avenir Book" panose="02000503020000020003" pitchFamily="2" charset="0"/>
              </a:rPr>
              <a:t> de </a:t>
            </a:r>
            <a:r>
              <a:rPr lang="en-US" sz="1600" dirty="0" err="1">
                <a:latin typeface="Avenir Book" panose="02000503020000020003" pitchFamily="2" charset="0"/>
              </a:rPr>
              <a:t>programme</a:t>
            </a:r>
            <a:r>
              <a:rPr lang="en-US" sz="1600" dirty="0">
                <a:latin typeface="Avenir Book" panose="02000503020000020003" pitchFamily="2" charset="0"/>
              </a:rPr>
              <a:t> </a:t>
            </a:r>
            <a:r>
              <a:rPr lang="en-US" sz="1600" dirty="0" err="1">
                <a:latin typeface="Avenir Book" panose="02000503020000020003" pitchFamily="2" charset="0"/>
              </a:rPr>
              <a:t>scientifique</a:t>
            </a:r>
            <a:endParaRPr lang="en-US" sz="1600" dirty="0">
              <a:latin typeface="Avenir Book" panose="02000503020000020003" pitchFamily="2" charset="0"/>
            </a:endParaRPr>
          </a:p>
          <a:p>
            <a:pPr algn="ctr"/>
            <a:r>
              <a:rPr lang="en-US" sz="1600" dirty="0" err="1">
                <a:latin typeface="Avenir Book" panose="02000503020000020003" pitchFamily="2" charset="0"/>
              </a:rPr>
              <a:t>ArcticNet</a:t>
            </a:r>
            <a:endParaRPr lang="en-US" sz="1600" dirty="0">
              <a:latin typeface="Avenir Book" panose="02000503020000020003" pitchFamily="2" charset="0"/>
            </a:endParaRPr>
          </a:p>
        </p:txBody>
      </p:sp>
      <p:sp>
        <p:nvSpPr>
          <p:cNvPr id="17" name="TextBox 16">
            <a:extLst>
              <a:ext uri="{FF2B5EF4-FFF2-40B4-BE49-F238E27FC236}">
                <a16:creationId xmlns:a16="http://schemas.microsoft.com/office/drawing/2014/main" id="{22902B1B-5067-05CA-CD85-8B86727BAE7D}"/>
              </a:ext>
            </a:extLst>
          </p:cNvPr>
          <p:cNvSpPr txBox="1"/>
          <p:nvPr/>
        </p:nvSpPr>
        <p:spPr>
          <a:xfrm>
            <a:off x="777885" y="1120516"/>
            <a:ext cx="6136104" cy="1405513"/>
          </a:xfrm>
          <a:prstGeom prst="rect">
            <a:avLst/>
          </a:prstGeom>
          <a:noFill/>
        </p:spPr>
        <p:txBody>
          <a:bodyPr wrap="square">
            <a:spAutoFit/>
          </a:bodyPr>
          <a:lstStyle/>
          <a:p>
            <a:pPr algn="ctr" eaLnBrk="0" hangingPunct="0">
              <a:spcBef>
                <a:spcPts val="800"/>
              </a:spcBef>
            </a:pPr>
            <a:r>
              <a:rPr lang="fr-FR" sz="2400" dirty="0"/>
              <a:t>Webinaire </a:t>
            </a:r>
          </a:p>
          <a:p>
            <a:pPr algn="ctr" eaLnBrk="0" hangingPunct="0">
              <a:spcBef>
                <a:spcPts val="800"/>
              </a:spcBef>
            </a:pPr>
            <a:r>
              <a:rPr lang="fr-FR" sz="2400" dirty="0"/>
              <a:t>Programme de recherche en partenariat</a:t>
            </a:r>
          </a:p>
          <a:p>
            <a:pPr algn="ctr" eaLnBrk="0" hangingPunct="0">
              <a:spcBef>
                <a:spcPts val="800"/>
              </a:spcBef>
            </a:pPr>
            <a:r>
              <a:rPr lang="fr-FR" sz="2400" dirty="0"/>
              <a:t> Appel à propositions 2024</a:t>
            </a:r>
            <a:endParaRPr lang="en-US" sz="2400" b="1" dirty="0"/>
          </a:p>
        </p:txBody>
      </p:sp>
      <p:sp>
        <p:nvSpPr>
          <p:cNvPr id="18" name="TextBox 17">
            <a:extLst>
              <a:ext uri="{FF2B5EF4-FFF2-40B4-BE49-F238E27FC236}">
                <a16:creationId xmlns:a16="http://schemas.microsoft.com/office/drawing/2014/main" id="{B68F1FBC-FA80-0201-D4FB-8B00815B3D99}"/>
              </a:ext>
            </a:extLst>
          </p:cNvPr>
          <p:cNvSpPr txBox="1"/>
          <p:nvPr/>
        </p:nvSpPr>
        <p:spPr>
          <a:xfrm>
            <a:off x="3362179" y="4929056"/>
            <a:ext cx="3499750" cy="1107996"/>
          </a:xfrm>
          <a:prstGeom prst="rect">
            <a:avLst/>
          </a:prstGeom>
          <a:noFill/>
        </p:spPr>
        <p:txBody>
          <a:bodyPr wrap="square" rtlCol="0">
            <a:spAutoFit/>
          </a:bodyPr>
          <a:lstStyle/>
          <a:p>
            <a:pPr algn="ctr"/>
            <a:r>
              <a:rPr lang="en-US" dirty="0">
                <a:latin typeface="Avenir Book" panose="02000503020000020003" pitchFamily="2" charset="0"/>
              </a:rPr>
              <a:t>Melody Lynch</a:t>
            </a:r>
          </a:p>
          <a:p>
            <a:pPr algn="ctr"/>
            <a:r>
              <a:rPr lang="en-CA" sz="1600" dirty="0" err="1">
                <a:latin typeface="Avenir Book" panose="02000503020000020003" pitchFamily="2" charset="0"/>
              </a:rPr>
              <a:t>Coordonatrice</a:t>
            </a:r>
            <a:r>
              <a:rPr lang="en-CA" sz="1600" dirty="0">
                <a:latin typeface="Avenir Book" panose="02000503020000020003" pitchFamily="2" charset="0"/>
              </a:rPr>
              <a:t> de la mobilisation des </a:t>
            </a:r>
            <a:r>
              <a:rPr lang="en-CA" sz="1600" dirty="0" err="1">
                <a:latin typeface="Avenir Book" panose="02000503020000020003" pitchFamily="2" charset="0"/>
              </a:rPr>
              <a:t>connaissances</a:t>
            </a:r>
            <a:endParaRPr lang="en-US" sz="1600" dirty="0">
              <a:latin typeface="Avenir Book" panose="02000503020000020003" pitchFamily="2" charset="0"/>
            </a:endParaRPr>
          </a:p>
          <a:p>
            <a:pPr algn="ctr"/>
            <a:r>
              <a:rPr lang="en-US" sz="1600" dirty="0" err="1">
                <a:latin typeface="Avenir Book" panose="02000503020000020003" pitchFamily="2" charset="0"/>
              </a:rPr>
              <a:t>ArcticNet</a:t>
            </a:r>
            <a:endParaRPr lang="en-US" sz="1600" dirty="0">
              <a:latin typeface="Avenir Book" panose="02000503020000020003" pitchFamily="2" charset="0"/>
            </a:endParaRPr>
          </a:p>
        </p:txBody>
      </p:sp>
      <p:pic>
        <p:nvPicPr>
          <p:cNvPr id="19" name="Picture 18" descr="Text&#10;&#10;Description automatically generated with low confidence">
            <a:extLst>
              <a:ext uri="{FF2B5EF4-FFF2-40B4-BE49-F238E27FC236}">
                <a16:creationId xmlns:a16="http://schemas.microsoft.com/office/drawing/2014/main" id="{34D50600-D583-C62E-C13D-41A40979F281}"/>
              </a:ext>
            </a:extLst>
          </p:cNvPr>
          <p:cNvPicPr>
            <a:picLocks noChangeAspect="1"/>
          </p:cNvPicPr>
          <p:nvPr/>
        </p:nvPicPr>
        <p:blipFill>
          <a:blip r:embed="rId5"/>
          <a:stretch>
            <a:fillRect/>
          </a:stretch>
        </p:blipFill>
        <p:spPr>
          <a:xfrm>
            <a:off x="8147060" y="1098178"/>
            <a:ext cx="2946381" cy="558915"/>
          </a:xfrm>
          <a:prstGeom prst="rect">
            <a:avLst/>
          </a:prstGeom>
        </p:spPr>
      </p:pic>
    </p:spTree>
    <p:extLst>
      <p:ext uri="{BB962C8B-B14F-4D97-AF65-F5344CB8AC3E}">
        <p14:creationId xmlns:p14="http://schemas.microsoft.com/office/powerpoint/2010/main" val="34234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5E16-CF9D-C835-8F0C-E26FA36E983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3B654DE-E518-82E8-8FD5-45DBDEB90081}"/>
              </a:ext>
            </a:extLst>
          </p:cNvPr>
          <p:cNvSpPr txBox="1"/>
          <p:nvPr/>
        </p:nvSpPr>
        <p:spPr>
          <a:xfrm>
            <a:off x="1" y="277523"/>
            <a:ext cx="121920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Agenda</a:t>
            </a:r>
          </a:p>
        </p:txBody>
      </p:sp>
      <p:grpSp>
        <p:nvGrpSpPr>
          <p:cNvPr id="2" name="Group 1">
            <a:extLst>
              <a:ext uri="{FF2B5EF4-FFF2-40B4-BE49-F238E27FC236}">
                <a16:creationId xmlns:a16="http://schemas.microsoft.com/office/drawing/2014/main" id="{C5AD7D9D-5861-0C49-94AB-7FEF8DEFA1E7}"/>
              </a:ext>
            </a:extLst>
          </p:cNvPr>
          <p:cNvGrpSpPr/>
          <p:nvPr/>
        </p:nvGrpSpPr>
        <p:grpSpPr>
          <a:xfrm>
            <a:off x="0" y="0"/>
            <a:ext cx="12192000" cy="2133599"/>
            <a:chOff x="0" y="0"/>
            <a:chExt cx="12192000" cy="2133599"/>
          </a:xfrm>
        </p:grpSpPr>
        <p:sp>
          <p:nvSpPr>
            <p:cNvPr id="4" name="Rectangle 3">
              <a:extLst>
                <a:ext uri="{FF2B5EF4-FFF2-40B4-BE49-F238E27FC236}">
                  <a16:creationId xmlns:a16="http://schemas.microsoft.com/office/drawing/2014/main" id="{0F96261A-F21C-4E35-DBA4-47413A45C0E2}"/>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F1E1C51F-4339-810F-C7B0-0DC41038E308}"/>
                </a:ext>
              </a:extLst>
            </p:cNvPr>
            <p:cNvSpPr txBox="1"/>
            <p:nvPr/>
          </p:nvSpPr>
          <p:spPr>
            <a:xfrm>
              <a:off x="385119" y="221007"/>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Agenda</a:t>
              </a:r>
            </a:p>
          </p:txBody>
        </p:sp>
        <p:sp>
          <p:nvSpPr>
            <p:cNvPr id="10" name="Right Triangle 9">
              <a:extLst>
                <a:ext uri="{FF2B5EF4-FFF2-40B4-BE49-F238E27FC236}">
                  <a16:creationId xmlns:a16="http://schemas.microsoft.com/office/drawing/2014/main" id="{3BF18C0C-2195-7F77-258D-05A208D2862B}"/>
                </a:ext>
              </a:extLst>
            </p:cNvPr>
            <p:cNvSpPr/>
            <p:nvPr/>
          </p:nvSpPr>
          <p:spPr>
            <a:xfrm flipH="1">
              <a:off x="385119" y="1038964"/>
              <a:ext cx="1484319" cy="1094635"/>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D84A34EC-FA5F-29C3-5606-F3F570A43E02}"/>
              </a:ext>
            </a:extLst>
          </p:cNvPr>
          <p:cNvSpPr>
            <a:spLocks noGrp="1"/>
          </p:cNvSpPr>
          <p:nvPr>
            <p:ph type="sldNum" sz="quarter" idx="12"/>
          </p:nvPr>
        </p:nvSpPr>
        <p:spPr/>
        <p:txBody>
          <a:bodyPr/>
          <a:lstStyle/>
          <a:p>
            <a:fld id="{F624594F-7A6B-BA4F-8710-B46EDD91A99A}" type="slidenum">
              <a:rPr lang="en-US" smtClean="0"/>
              <a:t>3</a:t>
            </a:fld>
            <a:endParaRPr lang="en-US"/>
          </a:p>
        </p:txBody>
      </p:sp>
      <p:sp>
        <p:nvSpPr>
          <p:cNvPr id="3" name="TextBox 2">
            <a:extLst>
              <a:ext uri="{FF2B5EF4-FFF2-40B4-BE49-F238E27FC236}">
                <a16:creationId xmlns:a16="http://schemas.microsoft.com/office/drawing/2014/main" id="{96C551FB-985D-9D12-91EF-C3A3D023E532}"/>
              </a:ext>
            </a:extLst>
          </p:cNvPr>
          <p:cNvSpPr txBox="1"/>
          <p:nvPr/>
        </p:nvSpPr>
        <p:spPr>
          <a:xfrm>
            <a:off x="600827" y="1374014"/>
            <a:ext cx="9597421" cy="5262979"/>
          </a:xfrm>
          <a:prstGeom prst="rect">
            <a:avLst/>
          </a:prstGeom>
          <a:noFill/>
        </p:spPr>
        <p:txBody>
          <a:bodyPr wrap="square">
            <a:spAutoFit/>
          </a:bodyPr>
          <a:lstStyle/>
          <a:p>
            <a:r>
              <a:rPr lang="en-CA" sz="2400" dirty="0">
                <a:latin typeface="Avenir Book" panose="02000503020000020003" pitchFamily="2" charset="0"/>
                <a:cs typeface="Arial" panose="020B0604020202020204" pitchFamily="34" charset="0"/>
              </a:rPr>
              <a:t>3:00 PM – </a:t>
            </a:r>
            <a:r>
              <a:rPr lang="en-CA" sz="2400" dirty="0" err="1">
                <a:latin typeface="Avenir Book" panose="02000503020000020003" pitchFamily="2" charset="0"/>
                <a:cs typeface="Arial" panose="020B0604020202020204" pitchFamily="34" charset="0"/>
              </a:rPr>
              <a:t>Dépannage</a:t>
            </a:r>
            <a:r>
              <a:rPr lang="en-CA" sz="2400" dirty="0">
                <a:latin typeface="Avenir Book" panose="02000503020000020003" pitchFamily="2" charset="0"/>
                <a:cs typeface="Arial" panose="020B0604020202020204" pitchFamily="34" charset="0"/>
              </a:rPr>
              <a:t> technique</a:t>
            </a:r>
          </a:p>
          <a:p>
            <a:r>
              <a:rPr lang="en-CA" sz="2400" dirty="0">
                <a:latin typeface="Avenir Book" panose="02000503020000020003" pitchFamily="2" charset="0"/>
                <a:cs typeface="Arial" panose="020B0604020202020204" pitchFamily="34" charset="0"/>
              </a:rPr>
              <a:t>3:10 PM – Bienvenue</a:t>
            </a:r>
          </a:p>
          <a:p>
            <a:r>
              <a:rPr lang="en-CA" sz="2400" dirty="0">
                <a:latin typeface="Avenir Book" panose="02000503020000020003" pitchFamily="2" charset="0"/>
                <a:cs typeface="Arial" panose="020B0604020202020204" pitchFamily="34" charset="0"/>
              </a:rPr>
              <a:t>3:15 PM – Ordre du jour</a:t>
            </a:r>
          </a:p>
          <a:p>
            <a:r>
              <a:rPr lang="en-CA" sz="2400" dirty="0">
                <a:latin typeface="Avenir Book" panose="02000503020000020003" pitchFamily="2" charset="0"/>
                <a:cs typeface="Arial" panose="020B0604020202020204" pitchFamily="34" charset="0"/>
              </a:rPr>
              <a:t>3:20 PM – Aperçu</a:t>
            </a: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Présentation</a:t>
            </a:r>
            <a:r>
              <a:rPr lang="en-CA" sz="2400" dirty="0">
                <a:latin typeface="Avenir Book" panose="02000503020000020003" pitchFamily="2" charset="0"/>
                <a:cs typeface="Arial" panose="020B0604020202020204" pitchFamily="34" charset="0"/>
              </a:rPr>
              <a:t> du programme</a:t>
            </a: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Admissibilité</a:t>
            </a:r>
            <a:endParaRPr lang="en-CA" sz="2400" dirty="0">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400" dirty="0">
                <a:latin typeface="Avenir Book" panose="02000503020000020003" pitchFamily="2" charset="0"/>
                <a:cs typeface="Arial" panose="020B0604020202020204" pitchFamily="34" charset="0"/>
              </a:rPr>
              <a:t>Dates </a:t>
            </a:r>
            <a:r>
              <a:rPr lang="en-CA" sz="2400" dirty="0" err="1">
                <a:latin typeface="Avenir Book" panose="02000503020000020003" pitchFamily="2" charset="0"/>
                <a:cs typeface="Arial" panose="020B0604020202020204" pitchFamily="34" charset="0"/>
              </a:rPr>
              <a:t>importantes</a:t>
            </a:r>
            <a:endParaRPr lang="en-CA" sz="2400" dirty="0">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400" dirty="0">
                <a:latin typeface="Avenir Book" panose="02000503020000020003" pitchFamily="2" charset="0"/>
                <a:cs typeface="Arial" panose="020B0604020202020204" pitchFamily="34" charset="0"/>
              </a:rPr>
              <a:t>Processus de candidature</a:t>
            </a: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Éléments</a:t>
            </a:r>
            <a:r>
              <a:rPr lang="en-CA" sz="2400" dirty="0">
                <a:latin typeface="Avenir Book" panose="02000503020000020003" pitchFamily="2" charset="0"/>
                <a:cs typeface="Arial" panose="020B0604020202020204" pitchFamily="34" charset="0"/>
              </a:rPr>
              <a:t> </a:t>
            </a:r>
            <a:r>
              <a:rPr lang="en-CA" sz="2400" dirty="0" err="1">
                <a:latin typeface="Avenir Book" panose="02000503020000020003" pitchFamily="2" charset="0"/>
                <a:cs typeface="Arial" panose="020B0604020202020204" pitchFamily="34" charset="0"/>
              </a:rPr>
              <a:t>d’une</a:t>
            </a:r>
            <a:r>
              <a:rPr lang="en-CA" sz="2400" dirty="0">
                <a:latin typeface="Avenir Book" panose="02000503020000020003" pitchFamily="2" charset="0"/>
                <a:cs typeface="Arial" panose="020B0604020202020204" pitchFamily="34" charset="0"/>
              </a:rPr>
              <a:t> candidature </a:t>
            </a:r>
            <a:r>
              <a:rPr lang="en-CA" sz="2400" dirty="0" err="1">
                <a:latin typeface="Avenir Book" panose="02000503020000020003" pitchFamily="2" charset="0"/>
                <a:cs typeface="Arial" panose="020B0604020202020204" pitchFamily="34" charset="0"/>
              </a:rPr>
              <a:t>solide</a:t>
            </a:r>
            <a:endParaRPr lang="en-CA" sz="2400" dirty="0">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Considérations</a:t>
            </a:r>
            <a:r>
              <a:rPr lang="en-CA" sz="2400" dirty="0">
                <a:latin typeface="Avenir Book" panose="02000503020000020003" pitchFamily="2" charset="0"/>
                <a:cs typeface="Arial" panose="020B0604020202020204" pitchFamily="34" charset="0"/>
              </a:rPr>
              <a:t> </a:t>
            </a:r>
            <a:r>
              <a:rPr lang="en-CA" sz="2400" dirty="0" err="1">
                <a:latin typeface="Avenir Book" panose="02000503020000020003" pitchFamily="2" charset="0"/>
                <a:cs typeface="Arial" panose="020B0604020202020204" pitchFamily="34" charset="0"/>
              </a:rPr>
              <a:t>budgétaires</a:t>
            </a:r>
            <a:endParaRPr lang="en-CA" sz="2400" dirty="0">
              <a:latin typeface="Avenir Book" panose="02000503020000020003" pitchFamily="2" charset="0"/>
              <a:cs typeface="Arial" panose="020B0604020202020204" pitchFamily="34" charset="0"/>
            </a:endParaRP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Partenariat</a:t>
            </a:r>
            <a:r>
              <a:rPr lang="en-CA" sz="2400" dirty="0">
                <a:latin typeface="Avenir Book" panose="02000503020000020003" pitchFamily="2" charset="0"/>
                <a:cs typeface="Arial" panose="020B0604020202020204" pitchFamily="34" charset="0"/>
              </a:rPr>
              <a:t> </a:t>
            </a:r>
            <a:r>
              <a:rPr lang="en-CA" sz="2400" dirty="0" err="1">
                <a:latin typeface="Avenir Book" panose="02000503020000020003" pitchFamily="2" charset="0"/>
                <a:cs typeface="Arial" panose="020B0604020202020204" pitchFamily="34" charset="0"/>
              </a:rPr>
              <a:t>Génome</a:t>
            </a:r>
            <a:r>
              <a:rPr lang="en-CA" sz="2400" dirty="0">
                <a:latin typeface="Avenir Book" panose="02000503020000020003" pitchFamily="2" charset="0"/>
                <a:cs typeface="Arial" panose="020B0604020202020204" pitchFamily="34" charset="0"/>
              </a:rPr>
              <a:t> Québec</a:t>
            </a:r>
          </a:p>
          <a:p>
            <a:pPr marL="742950" lvl="1" indent="-285750">
              <a:buFont typeface="Arial" panose="020B0604020202020204" pitchFamily="34" charset="0"/>
              <a:buChar char="•"/>
            </a:pPr>
            <a:r>
              <a:rPr lang="en-CA" sz="2400" dirty="0" err="1">
                <a:latin typeface="Avenir Book" panose="02000503020000020003" pitchFamily="2" charset="0"/>
                <a:cs typeface="Arial" panose="020B0604020202020204" pitchFamily="34" charset="0"/>
              </a:rPr>
              <a:t>Ressources</a:t>
            </a:r>
            <a:r>
              <a:rPr lang="en-CA" sz="2400" dirty="0">
                <a:latin typeface="Avenir Book" panose="02000503020000020003" pitchFamily="2" charset="0"/>
                <a:cs typeface="Arial" panose="020B0604020202020204" pitchFamily="34" charset="0"/>
              </a:rPr>
              <a:t> et </a:t>
            </a:r>
            <a:r>
              <a:rPr lang="en-CA" sz="2400" dirty="0" err="1">
                <a:latin typeface="Avenir Book" panose="02000503020000020003" pitchFamily="2" charset="0"/>
                <a:cs typeface="Arial" panose="020B0604020202020204" pitchFamily="34" charset="0"/>
              </a:rPr>
              <a:t>soutien</a:t>
            </a:r>
            <a:endParaRPr lang="en-CA" sz="2400" dirty="0">
              <a:latin typeface="Avenir Book" panose="02000503020000020003" pitchFamily="2" charset="0"/>
              <a:cs typeface="Arial" panose="020B0604020202020204" pitchFamily="34" charset="0"/>
            </a:endParaRPr>
          </a:p>
          <a:p>
            <a:r>
              <a:rPr lang="en-CA" sz="2400" dirty="0">
                <a:latin typeface="Avenir Book" panose="02000503020000020003" pitchFamily="2" charset="0"/>
                <a:cs typeface="Arial" panose="020B0604020202020204" pitchFamily="34" charset="0"/>
              </a:rPr>
              <a:t>3:40 PM – Questions et discussion</a:t>
            </a:r>
          </a:p>
          <a:p>
            <a:r>
              <a:rPr lang="en-CA" sz="2400" dirty="0">
                <a:latin typeface="Avenir Book" panose="02000503020000020003" pitchFamily="2" charset="0"/>
                <a:cs typeface="Arial" panose="020B0604020202020204" pitchFamily="34" charset="0"/>
              </a:rPr>
              <a:t>4:30 PM – </a:t>
            </a:r>
            <a:r>
              <a:rPr lang="en-CA" sz="2400" dirty="0" err="1">
                <a:latin typeface="Avenir Book" panose="02000503020000020003" pitchFamily="2" charset="0"/>
                <a:cs typeface="Arial" panose="020B0604020202020204" pitchFamily="34" charset="0"/>
              </a:rPr>
              <a:t>Clôture</a:t>
            </a:r>
            <a:endParaRPr lang="en-CA" sz="2400" dirty="0">
              <a:latin typeface="Avenir Book" panose="02000503020000020003" pitchFamily="2" charset="0"/>
              <a:cs typeface="Arial" panose="020B0604020202020204" pitchFamily="34" charset="0"/>
            </a:endParaRPr>
          </a:p>
        </p:txBody>
      </p:sp>
    </p:spTree>
    <p:extLst>
      <p:ext uri="{BB962C8B-B14F-4D97-AF65-F5344CB8AC3E}">
        <p14:creationId xmlns:p14="http://schemas.microsoft.com/office/powerpoint/2010/main" val="391173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DDD5-79CE-E556-A8A9-73464F832310}"/>
            </a:ext>
          </a:extLst>
        </p:cNvPr>
        <p:cNvGrpSpPr/>
        <p:nvPr/>
      </p:nvGrpSpPr>
      <p:grpSpPr>
        <a:xfrm>
          <a:off x="0" y="0"/>
          <a:ext cx="0" cy="0"/>
          <a:chOff x="0" y="0"/>
          <a:chExt cx="0" cy="0"/>
        </a:xfrm>
      </p:grpSpPr>
      <p:sp>
        <p:nvSpPr>
          <p:cNvPr id="15" name="Hexagon 14">
            <a:extLst>
              <a:ext uri="{FF2B5EF4-FFF2-40B4-BE49-F238E27FC236}">
                <a16:creationId xmlns:a16="http://schemas.microsoft.com/office/drawing/2014/main" id="{6FB57B79-CE66-6963-B4B2-E7FFF6A63458}"/>
              </a:ext>
            </a:extLst>
          </p:cNvPr>
          <p:cNvSpPr/>
          <p:nvPr/>
        </p:nvSpPr>
        <p:spPr>
          <a:xfrm>
            <a:off x="4126142" y="-263066"/>
            <a:ext cx="3939717" cy="3396308"/>
          </a:xfrm>
          <a:prstGeom prst="hexagon">
            <a:avLst/>
          </a:prstGeom>
          <a:blipFill dpi="0" rotWithShape="1">
            <a:blip r:embed="rId3"/>
            <a:srcRect/>
            <a:stretch>
              <a:fillRect t="30000" b="-20000"/>
            </a:stretch>
          </a:blip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3465285-356D-E110-5BBB-D96E1A82D654}"/>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2B624E78-BDFF-F5FD-1D4A-A941D7206E3F}"/>
              </a:ext>
            </a:extLst>
          </p:cNvPr>
          <p:cNvSpPr>
            <a:spLocks noGrp="1"/>
          </p:cNvSpPr>
          <p:nvPr>
            <p:ph type="sldNum" sz="quarter" idx="12"/>
          </p:nvPr>
        </p:nvSpPr>
        <p:spPr/>
        <p:txBody>
          <a:bodyPr/>
          <a:lstStyle/>
          <a:p>
            <a:fld id="{F624594F-7A6B-BA4F-8710-B46EDD91A99A}" type="slidenum">
              <a:rPr lang="en-US" smtClean="0"/>
              <a:t>4</a:t>
            </a:fld>
            <a:endParaRPr lang="en-US"/>
          </a:p>
        </p:txBody>
      </p:sp>
      <p:sp>
        <p:nvSpPr>
          <p:cNvPr id="4" name="TextBox 3">
            <a:extLst>
              <a:ext uri="{FF2B5EF4-FFF2-40B4-BE49-F238E27FC236}">
                <a16:creationId xmlns:a16="http://schemas.microsoft.com/office/drawing/2014/main" id="{E7F8436F-16F9-CF5E-B92A-B023E22614D1}"/>
              </a:ext>
            </a:extLst>
          </p:cNvPr>
          <p:cNvSpPr txBox="1"/>
          <p:nvPr/>
        </p:nvSpPr>
        <p:spPr>
          <a:xfrm>
            <a:off x="385120" y="225448"/>
            <a:ext cx="1127749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Quel</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est</a:t>
            </a:r>
            <a:r>
              <a:rPr lang="en-US" sz="3200" dirty="0">
                <a:solidFill>
                  <a:schemeClr val="bg1"/>
                </a:solidFill>
                <a:latin typeface="Avenir Book" panose="02000503020000020003" pitchFamily="2" charset="0"/>
                <a:cs typeface="Arial" panose="020B0604020202020204" pitchFamily="34" charset="0"/>
              </a:rPr>
              <a:t> le </a:t>
            </a:r>
            <a:r>
              <a:rPr lang="en-US" sz="3200" dirty="0" err="1">
                <a:solidFill>
                  <a:schemeClr val="bg1"/>
                </a:solidFill>
                <a:latin typeface="Avenir Book" panose="02000503020000020003" pitchFamily="2" charset="0"/>
                <a:cs typeface="Arial" panose="020B0604020202020204" pitchFamily="34" charset="0"/>
              </a:rPr>
              <a:t>programme</a:t>
            </a:r>
            <a:r>
              <a:rPr lang="en-US" sz="3200" dirty="0">
                <a:solidFill>
                  <a:schemeClr val="bg1"/>
                </a:solidFill>
                <a:latin typeface="Avenir Book" panose="02000503020000020003" pitchFamily="2" charset="0"/>
                <a:cs typeface="Arial" panose="020B0604020202020204" pitchFamily="34" charset="0"/>
              </a:rPr>
              <a:t> de recherche </a:t>
            </a:r>
            <a:r>
              <a:rPr lang="en-US" sz="3200" dirty="0" err="1">
                <a:solidFill>
                  <a:schemeClr val="bg1"/>
                </a:solidFill>
                <a:latin typeface="Avenir Book" panose="02000503020000020003" pitchFamily="2" charset="0"/>
                <a:cs typeface="Arial" panose="020B0604020202020204" pitchFamily="34" charset="0"/>
              </a:rPr>
              <a:t>en</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partenariat</a:t>
            </a:r>
            <a:r>
              <a:rPr lang="en-US" sz="3200" dirty="0">
                <a:solidFill>
                  <a:schemeClr val="bg1"/>
                </a:solidFill>
                <a:latin typeface="Avenir Book" panose="02000503020000020003" pitchFamily="2" charset="0"/>
                <a:cs typeface="Arial" panose="020B0604020202020204" pitchFamily="34" charset="0"/>
              </a:rPr>
              <a:t>?</a:t>
            </a:r>
          </a:p>
        </p:txBody>
      </p:sp>
      <p:sp>
        <p:nvSpPr>
          <p:cNvPr id="8" name="Slide Number Placeholder 1">
            <a:extLst>
              <a:ext uri="{FF2B5EF4-FFF2-40B4-BE49-F238E27FC236}">
                <a16:creationId xmlns:a16="http://schemas.microsoft.com/office/drawing/2014/main" id="{0DC8E632-D877-F745-3B70-DCCB4662854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85CBB0-F4BA-D945-9647-CAFAF9350ADD}" type="slidenum">
              <a:rPr lang="en-US" smtClean="0"/>
              <a:pPr/>
              <a:t>4</a:t>
            </a:fld>
            <a:endParaRPr lang="en-US"/>
          </a:p>
        </p:txBody>
      </p:sp>
      <p:sp>
        <p:nvSpPr>
          <p:cNvPr id="17" name="Slide Number Placeholder 1">
            <a:extLst>
              <a:ext uri="{FF2B5EF4-FFF2-40B4-BE49-F238E27FC236}">
                <a16:creationId xmlns:a16="http://schemas.microsoft.com/office/drawing/2014/main" id="{8E5E5BEA-F4FD-DE72-80E6-19B8484071E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85CBB0-F4BA-D945-9647-CAFAF9350ADD}" type="slidenum">
              <a:rPr lang="en-US" smtClean="0"/>
              <a:pPr/>
              <a:t>4</a:t>
            </a:fld>
            <a:endParaRPr lang="en-US"/>
          </a:p>
        </p:txBody>
      </p:sp>
      <p:sp>
        <p:nvSpPr>
          <p:cNvPr id="18" name="Rectangle 17">
            <a:extLst>
              <a:ext uri="{FF2B5EF4-FFF2-40B4-BE49-F238E27FC236}">
                <a16:creationId xmlns:a16="http://schemas.microsoft.com/office/drawing/2014/main" id="{2998DAE1-77C3-57E3-96E7-C6063C880848}"/>
              </a:ext>
            </a:extLst>
          </p:cNvPr>
          <p:cNvSpPr/>
          <p:nvPr/>
        </p:nvSpPr>
        <p:spPr>
          <a:xfrm>
            <a:off x="7682459" y="2087098"/>
            <a:ext cx="3425254" cy="2308324"/>
          </a:xfrm>
          <a:prstGeom prst="rect">
            <a:avLst/>
          </a:prstGeom>
        </p:spPr>
        <p:txBody>
          <a:bodyPr wrap="square">
            <a:spAutoFit/>
          </a:bodyPr>
          <a:lstStyle/>
          <a:p>
            <a:pPr algn="ctr"/>
            <a:r>
              <a:rPr lang="en-CA" sz="2400" dirty="0" err="1">
                <a:effectLst/>
                <a:latin typeface="Avenir" panose="02000503020000020003" pitchFamily="2" charset="0"/>
              </a:rPr>
              <a:t>Relier</a:t>
            </a:r>
            <a:r>
              <a:rPr lang="en-CA" sz="2400" dirty="0">
                <a:effectLst/>
                <a:latin typeface="Avenir" panose="02000503020000020003" pitchFamily="2" charset="0"/>
              </a:rPr>
              <a:t> et exploiter </a:t>
            </a:r>
            <a:r>
              <a:rPr lang="en-CA" sz="2400" dirty="0" err="1">
                <a:effectLst/>
                <a:latin typeface="Avenir" panose="02000503020000020003" pitchFamily="2" charset="0"/>
              </a:rPr>
              <a:t>diverses</a:t>
            </a:r>
            <a:r>
              <a:rPr lang="en-CA" sz="2400" dirty="0">
                <a:effectLst/>
                <a:latin typeface="Avenir" panose="02000503020000020003" pitchFamily="2" charset="0"/>
              </a:rPr>
              <a:t> </a:t>
            </a:r>
            <a:r>
              <a:rPr lang="en-CA" sz="2400" dirty="0" err="1">
                <a:effectLst/>
                <a:latin typeface="Avenir" panose="02000503020000020003" pitchFamily="2" charset="0"/>
              </a:rPr>
              <a:t>connaissances</a:t>
            </a:r>
            <a:r>
              <a:rPr lang="en-CA" sz="2400" dirty="0">
                <a:effectLst/>
                <a:latin typeface="Avenir" panose="02000503020000020003" pitchFamily="2" charset="0"/>
              </a:rPr>
              <a:t> pour </a:t>
            </a:r>
            <a:r>
              <a:rPr lang="en-CA" sz="2400" dirty="0" err="1">
                <a:effectLst/>
                <a:latin typeface="Avenir" panose="02000503020000020003" pitchFamily="2" charset="0"/>
              </a:rPr>
              <a:t>mieux</a:t>
            </a:r>
            <a:r>
              <a:rPr lang="en-CA" sz="2400" dirty="0">
                <a:effectLst/>
                <a:latin typeface="Avenir" panose="02000503020000020003" pitchFamily="2" charset="0"/>
              </a:rPr>
              <a:t> </a:t>
            </a:r>
            <a:r>
              <a:rPr lang="en-CA" sz="2400" dirty="0" err="1">
                <a:effectLst/>
                <a:latin typeface="Avenir" panose="02000503020000020003" pitchFamily="2" charset="0"/>
              </a:rPr>
              <a:t>comprendre</a:t>
            </a:r>
            <a:r>
              <a:rPr lang="en-CA" sz="2400" dirty="0">
                <a:effectLst/>
                <a:latin typeface="Avenir" panose="02000503020000020003" pitchFamily="2" charset="0"/>
              </a:rPr>
              <a:t> et se </a:t>
            </a:r>
            <a:r>
              <a:rPr lang="en-CA" sz="2400" dirty="0" err="1">
                <a:effectLst/>
                <a:latin typeface="Avenir" panose="02000503020000020003" pitchFamily="2" charset="0"/>
              </a:rPr>
              <a:t>préparer</a:t>
            </a:r>
            <a:r>
              <a:rPr lang="en-CA" sz="2400" dirty="0">
                <a:effectLst/>
                <a:latin typeface="Avenir" panose="02000503020000020003" pitchFamily="2" charset="0"/>
              </a:rPr>
              <a:t> à un </a:t>
            </a:r>
            <a:r>
              <a:rPr lang="en-CA" sz="2400" dirty="0" err="1">
                <a:effectLst/>
                <a:latin typeface="Avenir" panose="02000503020000020003" pitchFamily="2" charset="0"/>
              </a:rPr>
              <a:t>Arctique</a:t>
            </a:r>
            <a:r>
              <a:rPr lang="en-CA" sz="2400" dirty="0">
                <a:effectLst/>
                <a:latin typeface="Avenir" panose="02000503020000020003" pitchFamily="2" charset="0"/>
              </a:rPr>
              <a:t> </a:t>
            </a:r>
            <a:r>
              <a:rPr lang="en-CA" sz="2400" dirty="0" err="1">
                <a:effectLst/>
                <a:latin typeface="Avenir" panose="02000503020000020003" pitchFamily="2" charset="0"/>
              </a:rPr>
              <a:t>en</a:t>
            </a:r>
            <a:r>
              <a:rPr lang="en-CA" sz="2400" dirty="0">
                <a:effectLst/>
                <a:latin typeface="Avenir" panose="02000503020000020003" pitchFamily="2" charset="0"/>
              </a:rPr>
              <a:t> mutation.</a:t>
            </a:r>
            <a:endParaRPr lang="en-CA" sz="2400" dirty="0"/>
          </a:p>
        </p:txBody>
      </p:sp>
      <p:sp>
        <p:nvSpPr>
          <p:cNvPr id="19" name="Rectangle 18">
            <a:extLst>
              <a:ext uri="{FF2B5EF4-FFF2-40B4-BE49-F238E27FC236}">
                <a16:creationId xmlns:a16="http://schemas.microsoft.com/office/drawing/2014/main" id="{1C3A8E5E-7BBF-75E3-229B-DB55BAF06BC2}"/>
              </a:ext>
            </a:extLst>
          </p:cNvPr>
          <p:cNvSpPr/>
          <p:nvPr/>
        </p:nvSpPr>
        <p:spPr>
          <a:xfrm>
            <a:off x="1171896" y="2487032"/>
            <a:ext cx="3366072" cy="1938992"/>
          </a:xfrm>
          <a:prstGeom prst="rect">
            <a:avLst/>
          </a:prstGeom>
        </p:spPr>
        <p:txBody>
          <a:bodyPr wrap="square">
            <a:spAutoFit/>
          </a:bodyPr>
          <a:lstStyle/>
          <a:p>
            <a:pPr algn="ctr"/>
            <a:r>
              <a:rPr lang="en-US" sz="2400" dirty="0">
                <a:latin typeface="Avenir Book" panose="02000503020000020003" pitchFamily="2" charset="0"/>
              </a:rPr>
              <a:t>Collaboration </a:t>
            </a:r>
            <a:r>
              <a:rPr lang="en-US" sz="2400" dirty="0" err="1">
                <a:latin typeface="Avenir Book" panose="02000503020000020003" pitchFamily="2" charset="0"/>
              </a:rPr>
              <a:t>scientifique</a:t>
            </a:r>
            <a:r>
              <a:rPr lang="en-US" sz="2400" dirty="0">
                <a:latin typeface="Avenir Book" panose="02000503020000020003" pitchFamily="2" charset="0"/>
              </a:rPr>
              <a:t> entre </a:t>
            </a:r>
            <a:r>
              <a:rPr lang="en-US" sz="2400" dirty="0" err="1">
                <a:latin typeface="Avenir Book" panose="02000503020000020003" pitchFamily="2" charset="0"/>
              </a:rPr>
              <a:t>ArcticNet</a:t>
            </a:r>
            <a:r>
              <a:rPr lang="en-US" sz="2400" dirty="0">
                <a:latin typeface="Avenir Book" panose="02000503020000020003" pitchFamily="2" charset="0"/>
              </a:rPr>
              <a:t>, Inuit Tapiriit Kanatami et Savoir </a:t>
            </a:r>
            <a:r>
              <a:rPr lang="en-US" sz="2400" dirty="0" err="1">
                <a:latin typeface="Avenir Book" panose="02000503020000020003" pitchFamily="2" charset="0"/>
              </a:rPr>
              <a:t>Polaire</a:t>
            </a:r>
            <a:r>
              <a:rPr lang="en-US" sz="2400" dirty="0">
                <a:latin typeface="Avenir Book" panose="02000503020000020003" pitchFamily="2" charset="0"/>
              </a:rPr>
              <a:t> Canada</a:t>
            </a:r>
          </a:p>
        </p:txBody>
      </p:sp>
      <p:sp>
        <p:nvSpPr>
          <p:cNvPr id="20" name="Rectangle 19">
            <a:extLst>
              <a:ext uri="{FF2B5EF4-FFF2-40B4-BE49-F238E27FC236}">
                <a16:creationId xmlns:a16="http://schemas.microsoft.com/office/drawing/2014/main" id="{BBE22FD2-76C9-8FCB-E9F4-BCFC32D48A7E}"/>
              </a:ext>
            </a:extLst>
          </p:cNvPr>
          <p:cNvSpPr/>
          <p:nvPr/>
        </p:nvSpPr>
        <p:spPr>
          <a:xfrm>
            <a:off x="4356112" y="4477871"/>
            <a:ext cx="3479773" cy="1200329"/>
          </a:xfrm>
          <a:prstGeom prst="rect">
            <a:avLst/>
          </a:prstGeom>
        </p:spPr>
        <p:txBody>
          <a:bodyPr wrap="square">
            <a:spAutoFit/>
          </a:bodyPr>
          <a:lstStyle/>
          <a:p>
            <a:pPr algn="ctr"/>
            <a:r>
              <a:rPr lang="en-US" sz="2400" dirty="0">
                <a:latin typeface="Avenir Book" panose="02000503020000020003" pitchFamily="2" charset="0"/>
              </a:rPr>
              <a:t>Mobiliser les </a:t>
            </a:r>
            <a:r>
              <a:rPr lang="en-US" sz="2400" dirty="0" err="1">
                <a:latin typeface="Avenir Book" panose="02000503020000020003" pitchFamily="2" charset="0"/>
              </a:rPr>
              <a:t>partenaires</a:t>
            </a:r>
            <a:r>
              <a:rPr lang="en-US" sz="2400" dirty="0">
                <a:latin typeface="Avenir Book" panose="02000503020000020003" pitchFamily="2" charset="0"/>
              </a:rPr>
              <a:t> </a:t>
            </a:r>
            <a:r>
              <a:rPr lang="en-US" sz="2400" dirty="0" err="1">
                <a:latin typeface="Avenir Book" panose="02000503020000020003" pitchFamily="2" charset="0"/>
              </a:rPr>
              <a:t>autochtones</a:t>
            </a:r>
            <a:r>
              <a:rPr lang="en-US" sz="2400" dirty="0">
                <a:latin typeface="Avenir Book" panose="02000503020000020003" pitchFamily="2" charset="0"/>
              </a:rPr>
              <a:t> et du Nord</a:t>
            </a:r>
          </a:p>
        </p:txBody>
      </p:sp>
      <p:sp>
        <p:nvSpPr>
          <p:cNvPr id="21" name="Hexagon 20">
            <a:extLst>
              <a:ext uri="{FF2B5EF4-FFF2-40B4-BE49-F238E27FC236}">
                <a16:creationId xmlns:a16="http://schemas.microsoft.com/office/drawing/2014/main" id="{F18BDCF4-C73C-D16F-7CD6-64287B1CBD7C}"/>
              </a:ext>
            </a:extLst>
          </p:cNvPr>
          <p:cNvSpPr/>
          <p:nvPr/>
        </p:nvSpPr>
        <p:spPr>
          <a:xfrm>
            <a:off x="885076" y="1546026"/>
            <a:ext cx="3939717" cy="3396308"/>
          </a:xfrm>
          <a:prstGeom prst="hexagon">
            <a:avLst/>
          </a:prstGeom>
          <a:no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7F2C45DB-6417-FCE4-7BD1-CB64923A4B2D}"/>
              </a:ext>
            </a:extLst>
          </p:cNvPr>
          <p:cNvSpPr/>
          <p:nvPr/>
        </p:nvSpPr>
        <p:spPr>
          <a:xfrm>
            <a:off x="4126142" y="3294309"/>
            <a:ext cx="3939717" cy="3396308"/>
          </a:xfrm>
          <a:prstGeom prst="hexagon">
            <a:avLst/>
          </a:prstGeom>
          <a:no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724EAD18-467D-5571-7E8B-4DA33933BCEF}"/>
              </a:ext>
            </a:extLst>
          </p:cNvPr>
          <p:cNvSpPr/>
          <p:nvPr/>
        </p:nvSpPr>
        <p:spPr>
          <a:xfrm>
            <a:off x="7367210" y="1543106"/>
            <a:ext cx="3939717" cy="3396308"/>
          </a:xfrm>
          <a:prstGeom prst="hexagon">
            <a:avLst/>
          </a:prstGeom>
          <a:no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1D3CC840-17C2-414D-FA4D-3C57AC8C66CF}"/>
              </a:ext>
            </a:extLst>
          </p:cNvPr>
          <p:cNvSpPr/>
          <p:nvPr/>
        </p:nvSpPr>
        <p:spPr>
          <a:xfrm>
            <a:off x="885074" y="5096345"/>
            <a:ext cx="3939717" cy="3396308"/>
          </a:xfrm>
          <a:prstGeom prst="hexagon">
            <a:avLst/>
          </a:prstGeom>
          <a:blipFill>
            <a:blip r:embed="rId4"/>
            <a:stretch>
              <a:fillRect/>
            </a:stretch>
          </a:blip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5" name="Hexagon 24">
            <a:extLst>
              <a:ext uri="{FF2B5EF4-FFF2-40B4-BE49-F238E27FC236}">
                <a16:creationId xmlns:a16="http://schemas.microsoft.com/office/drawing/2014/main" id="{7CB451E7-9472-5EBB-8E56-36ACF3DDF1D1}"/>
              </a:ext>
            </a:extLst>
          </p:cNvPr>
          <p:cNvSpPr/>
          <p:nvPr/>
        </p:nvSpPr>
        <p:spPr>
          <a:xfrm>
            <a:off x="7367210" y="5096343"/>
            <a:ext cx="3939717" cy="3396308"/>
          </a:xfrm>
          <a:prstGeom prst="hexagon">
            <a:avLst/>
          </a:prstGeom>
          <a:blipFill>
            <a:blip r:embed="rId5"/>
            <a:stretch>
              <a:fillRect/>
            </a:stretch>
          </a:blipFill>
          <a:ln w="38100">
            <a:solidFill>
              <a:srgbClr val="3443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0453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82B6-B35F-C94A-1235-183A01D1ABF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8FB899A-18E9-73C1-FB4E-B0CD029DE02B}"/>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a:extLst>
              <a:ext uri="{FF2B5EF4-FFF2-40B4-BE49-F238E27FC236}">
                <a16:creationId xmlns:a16="http://schemas.microsoft.com/office/drawing/2014/main" id="{9891A31A-2307-886E-B5A5-E9023FA5DA81}"/>
              </a:ext>
            </a:extLst>
          </p:cNvPr>
          <p:cNvSpPr>
            <a:spLocks noGrp="1"/>
          </p:cNvSpPr>
          <p:nvPr>
            <p:ph type="sldNum" sz="quarter" idx="12"/>
          </p:nvPr>
        </p:nvSpPr>
        <p:spPr/>
        <p:txBody>
          <a:bodyPr/>
          <a:lstStyle/>
          <a:p>
            <a:fld id="{F624594F-7A6B-BA4F-8710-B46EDD91A99A}" type="slidenum">
              <a:rPr lang="en-US" smtClean="0"/>
              <a:t>5</a:t>
            </a:fld>
            <a:endParaRPr lang="en-US"/>
          </a:p>
        </p:txBody>
      </p:sp>
      <p:sp>
        <p:nvSpPr>
          <p:cNvPr id="4" name="TextBox 3">
            <a:extLst>
              <a:ext uri="{FF2B5EF4-FFF2-40B4-BE49-F238E27FC236}">
                <a16:creationId xmlns:a16="http://schemas.microsoft.com/office/drawing/2014/main" id="{A1E8F7EE-B0C3-1867-18EC-478680E94466}"/>
              </a:ext>
            </a:extLst>
          </p:cNvPr>
          <p:cNvSpPr txBox="1"/>
          <p:nvPr/>
        </p:nvSpPr>
        <p:spPr>
          <a:xfrm>
            <a:off x="385120" y="225448"/>
            <a:ext cx="11265412"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Thèmes</a:t>
            </a:r>
            <a:r>
              <a:rPr lang="en-US" sz="3200" dirty="0">
                <a:solidFill>
                  <a:schemeClr val="bg1"/>
                </a:solidFill>
                <a:latin typeface="Avenir Book" panose="02000503020000020003" pitchFamily="2" charset="0"/>
                <a:cs typeface="Arial" panose="020B0604020202020204" pitchFamily="34" charset="0"/>
              </a:rPr>
              <a:t> du </a:t>
            </a:r>
            <a:r>
              <a:rPr lang="en-US" sz="3200" dirty="0" err="1">
                <a:solidFill>
                  <a:schemeClr val="bg1"/>
                </a:solidFill>
                <a:latin typeface="Avenir Book" panose="02000503020000020003" pitchFamily="2" charset="0"/>
                <a:cs typeface="Arial" panose="020B0604020202020204" pitchFamily="34" charset="0"/>
              </a:rPr>
              <a:t>Programme</a:t>
            </a:r>
            <a:r>
              <a:rPr lang="en-US" sz="3200" dirty="0">
                <a:solidFill>
                  <a:schemeClr val="bg1"/>
                </a:solidFill>
                <a:latin typeface="Avenir Book" panose="02000503020000020003" pitchFamily="2" charset="0"/>
                <a:cs typeface="Arial" panose="020B0604020202020204" pitchFamily="34" charset="0"/>
              </a:rPr>
              <a:t> de recherche </a:t>
            </a:r>
            <a:r>
              <a:rPr lang="en-US" sz="3200" dirty="0" err="1">
                <a:solidFill>
                  <a:schemeClr val="bg1"/>
                </a:solidFill>
                <a:latin typeface="Avenir Book" panose="02000503020000020003" pitchFamily="2" charset="0"/>
                <a:cs typeface="Arial" panose="020B0604020202020204" pitchFamily="34" charset="0"/>
              </a:rPr>
              <a:t>en</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partenariat</a:t>
            </a:r>
            <a:endParaRPr lang="en-US" sz="3200" dirty="0">
              <a:solidFill>
                <a:schemeClr val="bg1"/>
              </a:solidFill>
              <a:latin typeface="Avenir Book" panose="02000503020000020003" pitchFamily="2" charset="0"/>
              <a:cs typeface="Arial" panose="020B0604020202020204" pitchFamily="34" charset="0"/>
            </a:endParaRPr>
          </a:p>
        </p:txBody>
      </p:sp>
      <p:pic>
        <p:nvPicPr>
          <p:cNvPr id="5" name="Picture 4">
            <a:extLst>
              <a:ext uri="{FF2B5EF4-FFF2-40B4-BE49-F238E27FC236}">
                <a16:creationId xmlns:a16="http://schemas.microsoft.com/office/drawing/2014/main" id="{48A20F40-F0C6-FAD0-609F-F28D1BDF8D7A}"/>
              </a:ext>
            </a:extLst>
          </p:cNvPr>
          <p:cNvPicPr>
            <a:picLocks noChangeAspect="1"/>
          </p:cNvPicPr>
          <p:nvPr/>
        </p:nvPicPr>
        <p:blipFill rotWithShape="1">
          <a:blip r:embed="rId3"/>
          <a:srcRect b="28867"/>
          <a:stretch/>
        </p:blipFill>
        <p:spPr bwMode="auto">
          <a:xfrm>
            <a:off x="3211001" y="1035671"/>
            <a:ext cx="5769998" cy="57988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718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071B-2DD6-F182-4621-674C2188729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A666321-0564-5D17-985D-2616D7B7FB14}"/>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2742975C-40F0-E1B8-0544-C750F668236D}"/>
              </a:ext>
            </a:extLst>
          </p:cNvPr>
          <p:cNvSpPr txBox="1"/>
          <p:nvPr/>
        </p:nvSpPr>
        <p:spPr>
          <a:xfrm>
            <a:off x="385120" y="1261120"/>
            <a:ext cx="11113093" cy="4603633"/>
          </a:xfrm>
          <a:prstGeom prst="rect">
            <a:avLst/>
          </a:prstGeom>
          <a:noFill/>
        </p:spPr>
        <p:txBody>
          <a:bodyPr wrap="square">
            <a:spAutoFit/>
          </a:bodyPr>
          <a:lstStyle/>
          <a:p>
            <a:pPr marL="342900" indent="-342900" algn="just">
              <a:lnSpc>
                <a:spcPct val="115000"/>
              </a:lnSpc>
              <a:buFont typeface="Arial" panose="020B0604020202020204" pitchFamily="34" charset="0"/>
              <a:buChar char="•"/>
            </a:pP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Établissements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d’enseignement</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postsecondaire</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Hôpitaux</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de </a:t>
            </a:r>
            <a:r>
              <a:rPr lang="en-CA" sz="2000" kern="100">
                <a:effectLst/>
                <a:latin typeface="Avenir Book" panose="02000503020000020003" pitchFamily="2" charset="0"/>
                <a:ea typeface="Times New Roman" panose="02020603050405020304" pitchFamily="18" charset="0"/>
                <a:cs typeface="Arial" panose="020B0604020202020204" pitchFamily="34" charset="0"/>
              </a:rPr>
              <a:t>recherche;</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Organisations et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gouvernements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des Premières Nations, des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Inuits</a:t>
            </a:r>
            <a:r>
              <a:rPr lang="en-CA" sz="2000" kern="100" dirty="0">
                <a:latin typeface="Avenir Book" panose="02000503020000020003" pitchFamily="2" charset="0"/>
                <a:ea typeface="Times New Roman" panose="02020603050405020304" pitchFamily="18" charset="0"/>
                <a:cs typeface="Arial" panose="020B0604020202020204" pitchFamily="34" charset="0"/>
              </a:rPr>
              <a:t>, des Métis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Réseaux de recherche;</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Réseaux de mobilisation du public;</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Entreprises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réalisant</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des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activités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de mobilisation du public; </a:t>
            </a:r>
            <a:endParaRPr lang="en-CA" sz="2000" kern="100" dirty="0">
              <a:effectLst/>
              <a:latin typeface="Avenir Book" panose="02000503020000020003" pitchFamily="2" charset="0"/>
              <a:ea typeface="Aptos" panose="020B0004020202020204" pitchFamily="34" charset="0"/>
              <a:cs typeface="Arial" panose="020B0604020202020204" pitchFamily="34" charset="0"/>
            </a:endParaRPr>
          </a:p>
          <a:p>
            <a:pPr marL="342900" lvl="0" indent="-342900" algn="just">
              <a:lnSpc>
                <a:spcPct val="115000"/>
              </a:lnSpc>
              <a:spcBef>
                <a:spcPts val="1200"/>
              </a:spcBef>
              <a:spcAft>
                <a:spcPts val="1200"/>
              </a:spcAft>
              <a:buFont typeface="Arial" panose="020B0604020202020204" pitchFamily="34" charset="0"/>
              <a:buChar char="•"/>
            </a:pP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Entreprises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en</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démarrage</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(y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compris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celles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qui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sont</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hébergées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dans des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incubateurs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liés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à des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établissements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canadiens</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d’enseignement</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 </a:t>
            </a:r>
            <a:r>
              <a:rPr lang="en-CA" sz="2000" kern="100" dirty="0" err="1">
                <a:effectLst/>
                <a:latin typeface="Avenir Book" panose="02000503020000020003" pitchFamily="2" charset="0"/>
                <a:ea typeface="Times New Roman" panose="02020603050405020304" pitchFamily="18" charset="0"/>
                <a:cs typeface="Arial" panose="020B0604020202020204" pitchFamily="34" charset="0"/>
              </a:rPr>
              <a:t>postsecondaire</a:t>
            </a:r>
            <a:r>
              <a:rPr lang="en-CA" sz="2000" kern="100" dirty="0">
                <a:effectLst/>
                <a:latin typeface="Avenir Book" panose="02000503020000020003" pitchFamily="2" charset="0"/>
                <a:ea typeface="Times New Roman" panose="02020603050405020304" pitchFamily="18" charset="0"/>
                <a:cs typeface="Arial" panose="020B0604020202020204" pitchFamily="34" charset="0"/>
              </a:rPr>
              <a:t>).</a:t>
            </a:r>
          </a:p>
        </p:txBody>
      </p:sp>
      <p:sp>
        <p:nvSpPr>
          <p:cNvPr id="2" name="Slide Number Placeholder 1">
            <a:extLst>
              <a:ext uri="{FF2B5EF4-FFF2-40B4-BE49-F238E27FC236}">
                <a16:creationId xmlns:a16="http://schemas.microsoft.com/office/drawing/2014/main" id="{886E4E80-EA74-1620-1995-50F658F874B8}"/>
              </a:ext>
            </a:extLst>
          </p:cNvPr>
          <p:cNvSpPr>
            <a:spLocks noGrp="1"/>
          </p:cNvSpPr>
          <p:nvPr>
            <p:ph type="sldNum" sz="quarter" idx="12"/>
          </p:nvPr>
        </p:nvSpPr>
        <p:spPr/>
        <p:txBody>
          <a:bodyPr/>
          <a:lstStyle/>
          <a:p>
            <a:fld id="{F624594F-7A6B-BA4F-8710-B46EDD91A99A}" type="slidenum">
              <a:rPr lang="en-US" smtClean="0"/>
              <a:t>6</a:t>
            </a:fld>
            <a:endParaRPr lang="en-US"/>
          </a:p>
        </p:txBody>
      </p:sp>
      <p:sp>
        <p:nvSpPr>
          <p:cNvPr id="3" name="TextBox 2">
            <a:extLst>
              <a:ext uri="{FF2B5EF4-FFF2-40B4-BE49-F238E27FC236}">
                <a16:creationId xmlns:a16="http://schemas.microsoft.com/office/drawing/2014/main" id="{21DF8001-03A1-4075-FE72-553378714FA3}"/>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Qui </a:t>
            </a:r>
            <a:r>
              <a:rPr lang="en-US" sz="3200" dirty="0" err="1">
                <a:solidFill>
                  <a:schemeClr val="bg1"/>
                </a:solidFill>
                <a:latin typeface="Avenir Book" panose="02000503020000020003" pitchFamily="2" charset="0"/>
                <a:cs typeface="Arial" panose="020B0604020202020204" pitchFamily="34" charset="0"/>
              </a:rPr>
              <a:t>peut</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postuler</a:t>
            </a:r>
            <a:r>
              <a:rPr lang="en-US" sz="3200" dirty="0">
                <a:solidFill>
                  <a:schemeClr val="bg1"/>
                </a:solidFill>
                <a:latin typeface="Avenir Book" panose="02000503020000020003" pitchFamily="2" charset="0"/>
                <a:cs typeface="Arial" panose="020B0604020202020204" pitchFamily="34" charset="0"/>
              </a:rPr>
              <a:t>?</a:t>
            </a:r>
          </a:p>
        </p:txBody>
      </p:sp>
      <p:sp>
        <p:nvSpPr>
          <p:cNvPr id="6" name="TextBox 5">
            <a:extLst>
              <a:ext uri="{FF2B5EF4-FFF2-40B4-BE49-F238E27FC236}">
                <a16:creationId xmlns:a16="http://schemas.microsoft.com/office/drawing/2014/main" id="{C90AC148-B418-B0D6-8DD8-2215D9857EDC}"/>
              </a:ext>
            </a:extLst>
          </p:cNvPr>
          <p:cNvSpPr txBox="1"/>
          <p:nvPr/>
        </p:nvSpPr>
        <p:spPr>
          <a:xfrm>
            <a:off x="217504" y="5924666"/>
            <a:ext cx="11589376" cy="707886"/>
          </a:xfrm>
          <a:prstGeom prst="rect">
            <a:avLst/>
          </a:prstGeom>
          <a:noFill/>
        </p:spPr>
        <p:txBody>
          <a:bodyPr wrap="square">
            <a:spAutoFit/>
          </a:bodyPr>
          <a:lstStyle/>
          <a:p>
            <a:r>
              <a:rPr lang="en-CA" sz="2000" b="1" dirty="0">
                <a:effectLst/>
                <a:latin typeface="Avenir" panose="02000503020000020003" pitchFamily="2" charset="0"/>
              </a:rPr>
              <a:t>Remarque : </a:t>
            </a:r>
            <a:r>
              <a:rPr lang="en-CA" sz="2000" dirty="0">
                <a:effectLst/>
                <a:latin typeface="Avenir" panose="02000503020000020003" pitchFamily="2" charset="0"/>
              </a:rPr>
              <a:t>Ne </a:t>
            </a:r>
            <a:r>
              <a:rPr lang="en-CA" sz="2000" dirty="0" err="1">
                <a:effectLst/>
                <a:latin typeface="Avenir" panose="02000503020000020003" pitchFamily="2" charset="0"/>
              </a:rPr>
              <a:t>sont</a:t>
            </a:r>
            <a:r>
              <a:rPr lang="en-CA" sz="2000" dirty="0">
                <a:effectLst/>
                <a:latin typeface="Avenir" panose="02000503020000020003" pitchFamily="2" charset="0"/>
              </a:rPr>
              <a:t> pas </a:t>
            </a:r>
            <a:r>
              <a:rPr lang="en-CA" sz="2000" dirty="0" err="1">
                <a:effectLst/>
                <a:latin typeface="Avenir" panose="02000503020000020003" pitchFamily="2" charset="0"/>
              </a:rPr>
              <a:t>admissibles</a:t>
            </a:r>
            <a:r>
              <a:rPr lang="en-CA" sz="2000" dirty="0">
                <a:effectLst/>
                <a:latin typeface="Avenir" panose="02000503020000020003" pitchFamily="2" charset="0"/>
              </a:rPr>
              <a:t> les </a:t>
            </a:r>
            <a:r>
              <a:rPr lang="en-CA" sz="2000" dirty="0" err="1">
                <a:effectLst/>
                <a:latin typeface="Avenir" panose="02000503020000020003" pitchFamily="2" charset="0"/>
              </a:rPr>
              <a:t>ministères</a:t>
            </a:r>
            <a:r>
              <a:rPr lang="en-CA" sz="2000" dirty="0">
                <a:effectLst/>
                <a:latin typeface="Avenir" panose="02000503020000020003" pitchFamily="2" charset="0"/>
              </a:rPr>
              <a:t> et </a:t>
            </a:r>
            <a:r>
              <a:rPr lang="en-CA" sz="2000" dirty="0" err="1">
                <a:effectLst/>
                <a:latin typeface="Avenir" panose="02000503020000020003" pitchFamily="2" charset="0"/>
              </a:rPr>
              <a:t>organismes</a:t>
            </a:r>
            <a:r>
              <a:rPr lang="en-CA" sz="2000" dirty="0">
                <a:effectLst/>
                <a:latin typeface="Avenir" panose="02000503020000020003" pitchFamily="2" charset="0"/>
              </a:rPr>
              <a:t> </a:t>
            </a:r>
            <a:r>
              <a:rPr lang="en-CA" sz="2000" dirty="0" err="1">
                <a:effectLst/>
                <a:latin typeface="Avenir" panose="02000503020000020003" pitchFamily="2" charset="0"/>
              </a:rPr>
              <a:t>fédéraux</a:t>
            </a:r>
            <a:r>
              <a:rPr lang="en-CA" sz="2000" dirty="0">
                <a:effectLst/>
                <a:latin typeface="Avenir" panose="02000503020000020003" pitchFamily="2" charset="0"/>
              </a:rPr>
              <a:t>, </a:t>
            </a:r>
            <a:r>
              <a:rPr lang="en-CA" sz="2000" dirty="0" err="1">
                <a:effectLst/>
                <a:latin typeface="Avenir" panose="02000503020000020003" pitchFamily="2" charset="0"/>
              </a:rPr>
              <a:t>ni</a:t>
            </a:r>
            <a:r>
              <a:rPr lang="en-CA" sz="2000" dirty="0">
                <a:effectLst/>
                <a:latin typeface="Avenir" panose="02000503020000020003" pitchFamily="2" charset="0"/>
              </a:rPr>
              <a:t> les sociétés </a:t>
            </a:r>
            <a:r>
              <a:rPr lang="en-CA" sz="2000" dirty="0" err="1">
                <a:effectLst/>
                <a:latin typeface="Avenir" panose="02000503020000020003" pitchFamily="2" charset="0"/>
              </a:rPr>
              <a:t>d’État</a:t>
            </a:r>
            <a:r>
              <a:rPr lang="en-CA" sz="2000" dirty="0">
                <a:effectLst/>
                <a:latin typeface="Avenir" panose="02000503020000020003" pitchFamily="2" charset="0"/>
              </a:rPr>
              <a:t> du </a:t>
            </a:r>
            <a:r>
              <a:rPr lang="en-CA" sz="2000" dirty="0" err="1">
                <a:effectLst/>
                <a:latin typeface="Avenir" panose="02000503020000020003" pitchFamily="2" charset="0"/>
              </a:rPr>
              <a:t>gouvernement</a:t>
            </a:r>
            <a:r>
              <a:rPr lang="en-CA" sz="2000" dirty="0">
                <a:effectLst/>
                <a:latin typeface="Avenir" panose="02000503020000020003" pitchFamily="2" charset="0"/>
              </a:rPr>
              <a:t> du Canada.</a:t>
            </a:r>
          </a:p>
        </p:txBody>
      </p:sp>
    </p:spTree>
    <p:extLst>
      <p:ext uri="{BB962C8B-B14F-4D97-AF65-F5344CB8AC3E}">
        <p14:creationId xmlns:p14="http://schemas.microsoft.com/office/powerpoint/2010/main" val="218463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D794C-C117-614C-E96E-0F9B3A43B29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CC70C6A-D618-F745-D72B-B48407B237EA}"/>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FD4CDE54-E19E-B0E7-D78D-BC90459EB8FB}"/>
              </a:ext>
            </a:extLst>
          </p:cNvPr>
          <p:cNvSpPr>
            <a:spLocks noGrp="1"/>
          </p:cNvSpPr>
          <p:nvPr>
            <p:ph type="sldNum" sz="quarter" idx="12"/>
          </p:nvPr>
        </p:nvSpPr>
        <p:spPr/>
        <p:txBody>
          <a:bodyPr/>
          <a:lstStyle/>
          <a:p>
            <a:fld id="{F624594F-7A6B-BA4F-8710-B46EDD91A99A}" type="slidenum">
              <a:rPr lang="en-US" smtClean="0"/>
              <a:t>7</a:t>
            </a:fld>
            <a:endParaRPr lang="en-US"/>
          </a:p>
        </p:txBody>
      </p:sp>
      <p:sp>
        <p:nvSpPr>
          <p:cNvPr id="10" name="TextBox 9">
            <a:extLst>
              <a:ext uri="{FF2B5EF4-FFF2-40B4-BE49-F238E27FC236}">
                <a16:creationId xmlns:a16="http://schemas.microsoft.com/office/drawing/2014/main" id="{F41A1981-04C0-4AC9-CEC0-1ADAC745CAE3}"/>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Portée</a:t>
            </a:r>
            <a:r>
              <a:rPr lang="en-US" sz="3200" dirty="0">
                <a:solidFill>
                  <a:schemeClr val="bg1"/>
                </a:solidFill>
                <a:latin typeface="Avenir Book" panose="02000503020000020003" pitchFamily="2" charset="0"/>
                <a:cs typeface="Arial" panose="020B0604020202020204" pitchFamily="34" charset="0"/>
              </a:rPr>
              <a:t> </a:t>
            </a:r>
            <a:r>
              <a:rPr lang="en-US" sz="3200" dirty="0" err="1">
                <a:solidFill>
                  <a:schemeClr val="bg1"/>
                </a:solidFill>
                <a:latin typeface="Avenir Book" panose="02000503020000020003" pitchFamily="2" charset="0"/>
                <a:cs typeface="Arial" panose="020B0604020202020204" pitchFamily="34" charset="0"/>
              </a:rPr>
              <a:t>géographique</a:t>
            </a:r>
            <a:endParaRPr lang="en-US" sz="3200" dirty="0">
              <a:solidFill>
                <a:schemeClr val="bg1"/>
              </a:solidFill>
              <a:latin typeface="Avenir Book" panose="02000503020000020003" pitchFamily="2" charset="0"/>
              <a:cs typeface="Arial" panose="020B0604020202020204" pitchFamily="34" charset="0"/>
            </a:endParaRPr>
          </a:p>
        </p:txBody>
      </p:sp>
      <p:sp>
        <p:nvSpPr>
          <p:cNvPr id="11" name="TextBox 10">
            <a:extLst>
              <a:ext uri="{FF2B5EF4-FFF2-40B4-BE49-F238E27FC236}">
                <a16:creationId xmlns:a16="http://schemas.microsoft.com/office/drawing/2014/main" id="{E0205227-7B3C-35B2-16DC-D703E2985B9B}"/>
              </a:ext>
            </a:extLst>
          </p:cNvPr>
          <p:cNvSpPr txBox="1"/>
          <p:nvPr/>
        </p:nvSpPr>
        <p:spPr>
          <a:xfrm>
            <a:off x="264694" y="1261120"/>
            <a:ext cx="9687652" cy="461665"/>
          </a:xfrm>
          <a:prstGeom prst="rect">
            <a:avLst/>
          </a:prstGeom>
          <a:noFill/>
        </p:spPr>
        <p:txBody>
          <a:bodyPr wrap="none" rtlCol="0">
            <a:spAutoFit/>
          </a:bodyPr>
          <a:lstStyle/>
          <a:p>
            <a:r>
              <a:rPr lang="en-US" sz="2400" dirty="0">
                <a:latin typeface="Avenir Book" panose="02000503020000020003" pitchFamily="2" charset="0"/>
              </a:rPr>
              <a:t>Les </a:t>
            </a:r>
            <a:r>
              <a:rPr lang="en-US" sz="2400" dirty="0" err="1">
                <a:latin typeface="Avenir Book" panose="02000503020000020003" pitchFamily="2" charset="0"/>
              </a:rPr>
              <a:t>projets</a:t>
            </a:r>
            <a:r>
              <a:rPr lang="en-US" sz="2400" dirty="0">
                <a:latin typeface="Avenir Book" panose="02000503020000020003" pitchFamily="2" charset="0"/>
              </a:rPr>
              <a:t> </a:t>
            </a:r>
            <a:r>
              <a:rPr lang="en-US" sz="2400" dirty="0" err="1">
                <a:latin typeface="Avenir Book" panose="02000503020000020003" pitchFamily="2" charset="0"/>
              </a:rPr>
              <a:t>doivent</a:t>
            </a:r>
            <a:r>
              <a:rPr lang="en-US" sz="2400" dirty="0">
                <a:latin typeface="Avenir Book" panose="02000503020000020003" pitchFamily="2" charset="0"/>
              </a:rPr>
              <a:t> </a:t>
            </a:r>
            <a:r>
              <a:rPr lang="en-US" sz="2400" dirty="0" err="1">
                <a:latin typeface="Avenir Book" panose="02000503020000020003" pitchFamily="2" charset="0"/>
              </a:rPr>
              <a:t>être</a:t>
            </a:r>
            <a:r>
              <a:rPr lang="en-US" sz="2400" dirty="0">
                <a:latin typeface="Avenir Book" panose="02000503020000020003" pitchFamily="2" charset="0"/>
              </a:rPr>
              <a:t> </a:t>
            </a:r>
            <a:r>
              <a:rPr lang="en-US" sz="2400" dirty="0" err="1">
                <a:latin typeface="Avenir Book" panose="02000503020000020003" pitchFamily="2" charset="0"/>
              </a:rPr>
              <a:t>menés</a:t>
            </a:r>
            <a:r>
              <a:rPr lang="en-US" sz="2400" dirty="0">
                <a:latin typeface="Avenir Book" panose="02000503020000020003" pitchFamily="2" charset="0"/>
              </a:rPr>
              <a:t> dans </a:t>
            </a:r>
            <a:r>
              <a:rPr lang="en-US" sz="2400" dirty="0" err="1">
                <a:latin typeface="Avenir Book" panose="02000503020000020003" pitchFamily="2" charset="0"/>
              </a:rPr>
              <a:t>l’Arctique</a:t>
            </a:r>
            <a:r>
              <a:rPr lang="en-US" sz="2400" dirty="0">
                <a:latin typeface="Avenir Book" panose="02000503020000020003" pitchFamily="2" charset="0"/>
              </a:rPr>
              <a:t> et le Nord </a:t>
            </a:r>
            <a:r>
              <a:rPr lang="en-US" sz="2400" dirty="0" err="1">
                <a:latin typeface="Avenir Book" panose="02000503020000020003" pitchFamily="2" charset="0"/>
              </a:rPr>
              <a:t>canadiens</a:t>
            </a:r>
            <a:r>
              <a:rPr lang="en-US" sz="2400" dirty="0">
                <a:latin typeface="Avenir Book" panose="02000503020000020003" pitchFamily="2" charset="0"/>
              </a:rPr>
              <a:t>.</a:t>
            </a:r>
          </a:p>
        </p:txBody>
      </p:sp>
      <p:grpSp>
        <p:nvGrpSpPr>
          <p:cNvPr id="30" name="Group 29">
            <a:extLst>
              <a:ext uri="{FF2B5EF4-FFF2-40B4-BE49-F238E27FC236}">
                <a16:creationId xmlns:a16="http://schemas.microsoft.com/office/drawing/2014/main" id="{9C45C08A-DD6A-0529-251C-66B1DB3FF363}"/>
              </a:ext>
            </a:extLst>
          </p:cNvPr>
          <p:cNvGrpSpPr/>
          <p:nvPr/>
        </p:nvGrpSpPr>
        <p:grpSpPr>
          <a:xfrm>
            <a:off x="2127584" y="1331493"/>
            <a:ext cx="7940009" cy="6008400"/>
            <a:chOff x="1989220" y="1387641"/>
            <a:chExt cx="7940009" cy="6008400"/>
          </a:xfrm>
        </p:grpSpPr>
        <p:grpSp>
          <p:nvGrpSpPr>
            <p:cNvPr id="28" name="Group 27">
              <a:extLst>
                <a:ext uri="{FF2B5EF4-FFF2-40B4-BE49-F238E27FC236}">
                  <a16:creationId xmlns:a16="http://schemas.microsoft.com/office/drawing/2014/main" id="{86F06F0B-3331-6547-DFC7-6AFAC0332C55}"/>
                </a:ext>
              </a:extLst>
            </p:cNvPr>
            <p:cNvGrpSpPr/>
            <p:nvPr/>
          </p:nvGrpSpPr>
          <p:grpSpPr>
            <a:xfrm>
              <a:off x="1989220" y="1387641"/>
              <a:ext cx="7940009" cy="6008400"/>
              <a:chOff x="2045368" y="1355557"/>
              <a:chExt cx="7940009" cy="6008400"/>
            </a:xfrm>
          </p:grpSpPr>
          <p:grpSp>
            <p:nvGrpSpPr>
              <p:cNvPr id="26" name="Group 25">
                <a:extLst>
                  <a:ext uri="{FF2B5EF4-FFF2-40B4-BE49-F238E27FC236}">
                    <a16:creationId xmlns:a16="http://schemas.microsoft.com/office/drawing/2014/main" id="{0FAE55D9-C573-986E-0D7E-270989315E7F}"/>
                  </a:ext>
                </a:extLst>
              </p:cNvPr>
              <p:cNvGrpSpPr/>
              <p:nvPr/>
            </p:nvGrpSpPr>
            <p:grpSpPr>
              <a:xfrm>
                <a:off x="2045368" y="1355557"/>
                <a:ext cx="7940009" cy="6008400"/>
                <a:chOff x="2045368" y="1355557"/>
                <a:chExt cx="7940009" cy="6008400"/>
              </a:xfrm>
            </p:grpSpPr>
            <p:grpSp>
              <p:nvGrpSpPr>
                <p:cNvPr id="24" name="Group 23">
                  <a:extLst>
                    <a:ext uri="{FF2B5EF4-FFF2-40B4-BE49-F238E27FC236}">
                      <a16:creationId xmlns:a16="http://schemas.microsoft.com/office/drawing/2014/main" id="{58C83192-93E4-ABC9-08F4-9C1CAEB06196}"/>
                    </a:ext>
                  </a:extLst>
                </p:cNvPr>
                <p:cNvGrpSpPr/>
                <p:nvPr/>
              </p:nvGrpSpPr>
              <p:grpSpPr>
                <a:xfrm>
                  <a:off x="2045368" y="1355557"/>
                  <a:ext cx="7940009" cy="6008400"/>
                  <a:chOff x="2045368" y="1355557"/>
                  <a:chExt cx="7940009" cy="6008400"/>
                </a:xfrm>
              </p:grpSpPr>
              <p:grpSp>
                <p:nvGrpSpPr>
                  <p:cNvPr id="22" name="Group 21">
                    <a:extLst>
                      <a:ext uri="{FF2B5EF4-FFF2-40B4-BE49-F238E27FC236}">
                        <a16:creationId xmlns:a16="http://schemas.microsoft.com/office/drawing/2014/main" id="{0E887B37-8DA4-1B61-040D-D66036FED02C}"/>
                      </a:ext>
                    </a:extLst>
                  </p:cNvPr>
                  <p:cNvGrpSpPr/>
                  <p:nvPr/>
                </p:nvGrpSpPr>
                <p:grpSpPr>
                  <a:xfrm>
                    <a:off x="2045368" y="1355557"/>
                    <a:ext cx="7940009" cy="6008400"/>
                    <a:chOff x="2045368" y="1355557"/>
                    <a:chExt cx="7940009" cy="6008400"/>
                  </a:xfrm>
                </p:grpSpPr>
                <p:grpSp>
                  <p:nvGrpSpPr>
                    <p:cNvPr id="20" name="Group 19">
                      <a:extLst>
                        <a:ext uri="{FF2B5EF4-FFF2-40B4-BE49-F238E27FC236}">
                          <a16:creationId xmlns:a16="http://schemas.microsoft.com/office/drawing/2014/main" id="{5D63DBFC-50D8-7C1E-286A-8699DA0D4C53}"/>
                        </a:ext>
                      </a:extLst>
                    </p:cNvPr>
                    <p:cNvGrpSpPr/>
                    <p:nvPr/>
                  </p:nvGrpSpPr>
                  <p:grpSpPr>
                    <a:xfrm>
                      <a:off x="2045368" y="1355557"/>
                      <a:ext cx="7940009" cy="6008400"/>
                      <a:chOff x="2045368" y="1355557"/>
                      <a:chExt cx="7940009" cy="6008400"/>
                    </a:xfrm>
                  </p:grpSpPr>
                  <p:grpSp>
                    <p:nvGrpSpPr>
                      <p:cNvPr id="18" name="Group 17">
                        <a:extLst>
                          <a:ext uri="{FF2B5EF4-FFF2-40B4-BE49-F238E27FC236}">
                            <a16:creationId xmlns:a16="http://schemas.microsoft.com/office/drawing/2014/main" id="{7AFBEE68-BBAF-87D1-736F-568A47655BD9}"/>
                          </a:ext>
                        </a:extLst>
                      </p:cNvPr>
                      <p:cNvGrpSpPr/>
                      <p:nvPr/>
                    </p:nvGrpSpPr>
                    <p:grpSpPr>
                      <a:xfrm>
                        <a:off x="2209800" y="1355557"/>
                        <a:ext cx="7775577" cy="6008400"/>
                        <a:chOff x="2209800" y="1355557"/>
                        <a:chExt cx="7775577" cy="6008400"/>
                      </a:xfrm>
                    </p:grpSpPr>
                    <p:grpSp>
                      <p:nvGrpSpPr>
                        <p:cNvPr id="17" name="Group 16">
                          <a:extLst>
                            <a:ext uri="{FF2B5EF4-FFF2-40B4-BE49-F238E27FC236}">
                              <a16:creationId xmlns:a16="http://schemas.microsoft.com/office/drawing/2014/main" id="{6250FE7F-A221-6BD9-59A1-708DE94A0BCE}"/>
                            </a:ext>
                          </a:extLst>
                        </p:cNvPr>
                        <p:cNvGrpSpPr/>
                        <p:nvPr/>
                      </p:nvGrpSpPr>
                      <p:grpSpPr>
                        <a:xfrm>
                          <a:off x="2209800" y="1355557"/>
                          <a:ext cx="7775577" cy="6008400"/>
                          <a:chOff x="2209800" y="1355557"/>
                          <a:chExt cx="7775577" cy="6008400"/>
                        </a:xfrm>
                      </p:grpSpPr>
                      <p:pic>
                        <p:nvPicPr>
                          <p:cNvPr id="5" name="Picture 4">
                            <a:extLst>
                              <a:ext uri="{FF2B5EF4-FFF2-40B4-BE49-F238E27FC236}">
                                <a16:creationId xmlns:a16="http://schemas.microsoft.com/office/drawing/2014/main" id="{A10D049C-C515-409C-7B3F-4AC42DA45957}"/>
                              </a:ext>
                            </a:extLst>
                          </p:cNvPr>
                          <p:cNvPicPr>
                            <a:picLocks noChangeAspect="1"/>
                          </p:cNvPicPr>
                          <p:nvPr/>
                        </p:nvPicPr>
                        <p:blipFill>
                          <a:blip r:embed="rId3"/>
                          <a:stretch>
                            <a:fillRect/>
                          </a:stretch>
                        </p:blipFill>
                        <p:spPr>
                          <a:xfrm>
                            <a:off x="2209800" y="1355557"/>
                            <a:ext cx="7775577" cy="6008400"/>
                          </a:xfrm>
                          <a:prstGeom prst="rect">
                            <a:avLst/>
                          </a:prstGeom>
                        </p:spPr>
                      </p:pic>
                      <p:sp>
                        <p:nvSpPr>
                          <p:cNvPr id="12" name="Oval 11">
                            <a:extLst>
                              <a:ext uri="{FF2B5EF4-FFF2-40B4-BE49-F238E27FC236}">
                                <a16:creationId xmlns:a16="http://schemas.microsoft.com/office/drawing/2014/main" id="{F61BE22E-3AB4-D9CE-5846-1AC58DF7A776}"/>
                              </a:ext>
                            </a:extLst>
                          </p:cNvPr>
                          <p:cNvSpPr/>
                          <p:nvPr/>
                        </p:nvSpPr>
                        <p:spPr>
                          <a:xfrm>
                            <a:off x="6452969" y="4704646"/>
                            <a:ext cx="2285814" cy="1576045"/>
                          </a:xfrm>
                          <a:custGeom>
                            <a:avLst/>
                            <a:gdLst>
                              <a:gd name="connsiteX0" fmla="*/ 0 w 2286001"/>
                              <a:gd name="connsiteY0" fmla="*/ 900196 h 1800391"/>
                              <a:gd name="connsiteX1" fmla="*/ 1143001 w 2286001"/>
                              <a:gd name="connsiteY1" fmla="*/ 0 h 1800391"/>
                              <a:gd name="connsiteX2" fmla="*/ 2286002 w 2286001"/>
                              <a:gd name="connsiteY2" fmla="*/ 900196 h 1800391"/>
                              <a:gd name="connsiteX3" fmla="*/ 1143001 w 2286001"/>
                              <a:gd name="connsiteY3" fmla="*/ 1800392 h 1800391"/>
                              <a:gd name="connsiteX4" fmla="*/ 0 w 2286001"/>
                              <a:gd name="connsiteY4" fmla="*/ 900196 h 1800391"/>
                              <a:gd name="connsiteX0" fmla="*/ 43 w 2286045"/>
                              <a:gd name="connsiteY0" fmla="*/ 747796 h 1647992"/>
                              <a:gd name="connsiteX1" fmla="*/ 1110959 w 2286045"/>
                              <a:gd name="connsiteY1" fmla="*/ 0 h 1647992"/>
                              <a:gd name="connsiteX2" fmla="*/ 2286045 w 2286045"/>
                              <a:gd name="connsiteY2" fmla="*/ 747796 h 1647992"/>
                              <a:gd name="connsiteX3" fmla="*/ 1143044 w 2286045"/>
                              <a:gd name="connsiteY3" fmla="*/ 1647992 h 1647992"/>
                              <a:gd name="connsiteX4" fmla="*/ 43 w 2286045"/>
                              <a:gd name="connsiteY4" fmla="*/ 747796 h 1647992"/>
                              <a:gd name="connsiteX0" fmla="*/ 30 w 2269990"/>
                              <a:gd name="connsiteY0" fmla="*/ 377374 h 1668508"/>
                              <a:gd name="connsiteX1" fmla="*/ 1094904 w 2269990"/>
                              <a:gd name="connsiteY1" fmla="*/ 14589 h 1668508"/>
                              <a:gd name="connsiteX2" fmla="*/ 2269990 w 2269990"/>
                              <a:gd name="connsiteY2" fmla="*/ 762385 h 1668508"/>
                              <a:gd name="connsiteX3" fmla="*/ 1126989 w 2269990"/>
                              <a:gd name="connsiteY3" fmla="*/ 1662581 h 1668508"/>
                              <a:gd name="connsiteX4" fmla="*/ 30 w 2269990"/>
                              <a:gd name="connsiteY4" fmla="*/ 377374 h 1668508"/>
                              <a:gd name="connsiteX0" fmla="*/ 29076 w 2299036"/>
                              <a:gd name="connsiteY0" fmla="*/ 376468 h 1572648"/>
                              <a:gd name="connsiteX1" fmla="*/ 1123950 w 2299036"/>
                              <a:gd name="connsiteY1" fmla="*/ 13683 h 1572648"/>
                              <a:gd name="connsiteX2" fmla="*/ 2299036 w 2299036"/>
                              <a:gd name="connsiteY2" fmla="*/ 761479 h 1572648"/>
                              <a:gd name="connsiteX3" fmla="*/ 490287 w 2299036"/>
                              <a:gd name="connsiteY3" fmla="*/ 1565422 h 1572648"/>
                              <a:gd name="connsiteX4" fmla="*/ 29076 w 2299036"/>
                              <a:gd name="connsiteY4" fmla="*/ 376468 h 1572648"/>
                              <a:gd name="connsiteX0" fmla="*/ 28965 w 2290904"/>
                              <a:gd name="connsiteY0" fmla="*/ 366496 h 1556479"/>
                              <a:gd name="connsiteX1" fmla="*/ 1123839 w 2290904"/>
                              <a:gd name="connsiteY1" fmla="*/ 3711 h 1556479"/>
                              <a:gd name="connsiteX2" fmla="*/ 2290904 w 2290904"/>
                              <a:gd name="connsiteY2" fmla="*/ 534938 h 1556479"/>
                              <a:gd name="connsiteX3" fmla="*/ 490176 w 2290904"/>
                              <a:gd name="connsiteY3" fmla="*/ 1555450 h 1556479"/>
                              <a:gd name="connsiteX4" fmla="*/ 28965 w 2290904"/>
                              <a:gd name="connsiteY4" fmla="*/ 366496 h 1556479"/>
                              <a:gd name="connsiteX0" fmla="*/ 28965 w 2295462"/>
                              <a:gd name="connsiteY0" fmla="*/ 366496 h 1596086"/>
                              <a:gd name="connsiteX1" fmla="*/ 1123839 w 2295462"/>
                              <a:gd name="connsiteY1" fmla="*/ 3711 h 1596086"/>
                              <a:gd name="connsiteX2" fmla="*/ 2290904 w 2295462"/>
                              <a:gd name="connsiteY2" fmla="*/ 534938 h 1596086"/>
                              <a:gd name="connsiteX3" fmla="*/ 1488797 w 2295462"/>
                              <a:gd name="connsiteY3" fmla="*/ 1246974 h 1596086"/>
                              <a:gd name="connsiteX4" fmla="*/ 490176 w 2295462"/>
                              <a:gd name="connsiteY4" fmla="*/ 1555450 h 1596086"/>
                              <a:gd name="connsiteX5" fmla="*/ 28965 w 2295462"/>
                              <a:gd name="connsiteY5" fmla="*/ 366496 h 1596086"/>
                              <a:gd name="connsiteX0" fmla="*/ 28965 w 2295186"/>
                              <a:gd name="connsiteY0" fmla="*/ 366496 h 1596086"/>
                              <a:gd name="connsiteX1" fmla="*/ 1123839 w 2295186"/>
                              <a:gd name="connsiteY1" fmla="*/ 3711 h 1596086"/>
                              <a:gd name="connsiteX2" fmla="*/ 2290904 w 2295186"/>
                              <a:gd name="connsiteY2" fmla="*/ 534938 h 1596086"/>
                              <a:gd name="connsiteX3" fmla="*/ 1488797 w 2295186"/>
                              <a:gd name="connsiteY3" fmla="*/ 1246974 h 1596086"/>
                              <a:gd name="connsiteX4" fmla="*/ 490176 w 2295186"/>
                              <a:gd name="connsiteY4" fmla="*/ 1555450 h 1596086"/>
                              <a:gd name="connsiteX5" fmla="*/ 28965 w 2295186"/>
                              <a:gd name="connsiteY5" fmla="*/ 366496 h 1596086"/>
                              <a:gd name="connsiteX0" fmla="*/ 20381 w 2286450"/>
                              <a:gd name="connsiteY0" fmla="*/ 366496 h 1584975"/>
                              <a:gd name="connsiteX1" fmla="*/ 1115255 w 2286450"/>
                              <a:gd name="connsiteY1" fmla="*/ 3711 h 1584975"/>
                              <a:gd name="connsiteX2" fmla="*/ 2282320 w 2286450"/>
                              <a:gd name="connsiteY2" fmla="*/ 534938 h 1584975"/>
                              <a:gd name="connsiteX3" fmla="*/ 1456150 w 2286450"/>
                              <a:gd name="connsiteY3" fmla="*/ 1166764 h 1584975"/>
                              <a:gd name="connsiteX4" fmla="*/ 481592 w 2286450"/>
                              <a:gd name="connsiteY4" fmla="*/ 1555450 h 1584975"/>
                              <a:gd name="connsiteX5" fmla="*/ 20381 w 2286450"/>
                              <a:gd name="connsiteY5" fmla="*/ 366496 h 1584975"/>
                              <a:gd name="connsiteX0" fmla="*/ 20259 w 2286232"/>
                              <a:gd name="connsiteY0" fmla="*/ 366496 h 1578202"/>
                              <a:gd name="connsiteX1" fmla="*/ 1115133 w 2286232"/>
                              <a:gd name="connsiteY1" fmla="*/ 3711 h 1578202"/>
                              <a:gd name="connsiteX2" fmla="*/ 2282198 w 2286232"/>
                              <a:gd name="connsiteY2" fmla="*/ 534938 h 1578202"/>
                              <a:gd name="connsiteX3" fmla="*/ 1439986 w 2286232"/>
                              <a:gd name="connsiteY3" fmla="*/ 1102595 h 1578202"/>
                              <a:gd name="connsiteX4" fmla="*/ 481470 w 2286232"/>
                              <a:gd name="connsiteY4" fmla="*/ 1555450 h 1578202"/>
                              <a:gd name="connsiteX5" fmla="*/ 20259 w 2286232"/>
                              <a:gd name="connsiteY5" fmla="*/ 366496 h 1578202"/>
                              <a:gd name="connsiteX0" fmla="*/ 20020 w 2285814"/>
                              <a:gd name="connsiteY0" fmla="*/ 366496 h 1576045"/>
                              <a:gd name="connsiteX1" fmla="*/ 1114894 w 2285814"/>
                              <a:gd name="connsiteY1" fmla="*/ 3711 h 1576045"/>
                              <a:gd name="connsiteX2" fmla="*/ 2281959 w 2285814"/>
                              <a:gd name="connsiteY2" fmla="*/ 534938 h 1576045"/>
                              <a:gd name="connsiteX3" fmla="*/ 1407663 w 2285814"/>
                              <a:gd name="connsiteY3" fmla="*/ 1078532 h 1576045"/>
                              <a:gd name="connsiteX4" fmla="*/ 481231 w 2285814"/>
                              <a:gd name="connsiteY4" fmla="*/ 1555450 h 1576045"/>
                              <a:gd name="connsiteX5" fmla="*/ 20020 w 2285814"/>
                              <a:gd name="connsiteY5" fmla="*/ 366496 h 157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814" h="1576045">
                                <a:moveTo>
                                  <a:pt x="20020" y="366496"/>
                                </a:moveTo>
                                <a:cubicBezTo>
                                  <a:pt x="125630" y="107873"/>
                                  <a:pt x="737904" y="-24363"/>
                                  <a:pt x="1114894" y="3711"/>
                                </a:cubicBezTo>
                                <a:cubicBezTo>
                                  <a:pt x="1491884" y="31785"/>
                                  <a:pt x="2221133" y="327727"/>
                                  <a:pt x="2281959" y="534938"/>
                                </a:cubicBezTo>
                                <a:cubicBezTo>
                                  <a:pt x="2342785" y="742149"/>
                                  <a:pt x="1667679" y="651773"/>
                                  <a:pt x="1407663" y="1078532"/>
                                </a:cubicBezTo>
                                <a:cubicBezTo>
                                  <a:pt x="1107542" y="1248617"/>
                                  <a:pt x="712505" y="1674123"/>
                                  <a:pt x="481231" y="1555450"/>
                                </a:cubicBezTo>
                                <a:cubicBezTo>
                                  <a:pt x="249957" y="1436777"/>
                                  <a:pt x="-85590" y="625119"/>
                                  <a:pt x="20020" y="366496"/>
                                </a:cubicBezTo>
                                <a:close/>
                              </a:path>
                            </a:pathLst>
                          </a:custGeom>
                          <a:solidFill>
                            <a:srgbClr val="ACDE9A">
                              <a:alpha val="4024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Book" panose="02000503020000020003" pitchFamily="2" charset="0"/>
                              <a:cs typeface="Arial" panose="020B0604020202020204" pitchFamily="34" charset="0"/>
                            </a:endParaRPr>
                          </a:p>
                        </p:txBody>
                      </p:sp>
                      <p:sp>
                        <p:nvSpPr>
                          <p:cNvPr id="13" name="Oval 12">
                            <a:extLst>
                              <a:ext uri="{FF2B5EF4-FFF2-40B4-BE49-F238E27FC236}">
                                <a16:creationId xmlns:a16="http://schemas.microsoft.com/office/drawing/2014/main" id="{6255AA86-1E11-54F1-09C2-0C041CB0226A}"/>
                              </a:ext>
                            </a:extLst>
                          </p:cNvPr>
                          <p:cNvSpPr/>
                          <p:nvPr/>
                        </p:nvSpPr>
                        <p:spPr>
                          <a:xfrm>
                            <a:off x="5400676" y="4974256"/>
                            <a:ext cx="1733961" cy="1718460"/>
                          </a:xfrm>
                          <a:custGeom>
                            <a:avLst/>
                            <a:gdLst>
                              <a:gd name="connsiteX0" fmla="*/ 0 w 2286001"/>
                              <a:gd name="connsiteY0" fmla="*/ 900196 h 1800391"/>
                              <a:gd name="connsiteX1" fmla="*/ 1143001 w 2286001"/>
                              <a:gd name="connsiteY1" fmla="*/ 0 h 1800391"/>
                              <a:gd name="connsiteX2" fmla="*/ 2286002 w 2286001"/>
                              <a:gd name="connsiteY2" fmla="*/ 900196 h 1800391"/>
                              <a:gd name="connsiteX3" fmla="*/ 1143001 w 2286001"/>
                              <a:gd name="connsiteY3" fmla="*/ 1800392 h 1800391"/>
                              <a:gd name="connsiteX4" fmla="*/ 0 w 2286001"/>
                              <a:gd name="connsiteY4" fmla="*/ 900196 h 1800391"/>
                              <a:gd name="connsiteX0" fmla="*/ 0 w 1917034"/>
                              <a:gd name="connsiteY0" fmla="*/ 919282 h 1985721"/>
                              <a:gd name="connsiteX1" fmla="*/ 1143001 w 1917034"/>
                              <a:gd name="connsiteY1" fmla="*/ 19086 h 1985721"/>
                              <a:gd name="connsiteX2" fmla="*/ 1917034 w 1917034"/>
                              <a:gd name="connsiteY2" fmla="*/ 1681282 h 1985721"/>
                              <a:gd name="connsiteX3" fmla="*/ 1143001 w 1917034"/>
                              <a:gd name="connsiteY3" fmla="*/ 1819478 h 1985721"/>
                              <a:gd name="connsiteX4" fmla="*/ 0 w 1917034"/>
                              <a:gd name="connsiteY4" fmla="*/ 919282 h 1985721"/>
                              <a:gd name="connsiteX0" fmla="*/ 2018 w 1919052"/>
                              <a:gd name="connsiteY0" fmla="*/ 849092 h 1915531"/>
                              <a:gd name="connsiteX1" fmla="*/ 1441798 w 1919052"/>
                              <a:gd name="connsiteY1" fmla="*/ 15806 h 1915531"/>
                              <a:gd name="connsiteX2" fmla="*/ 1919052 w 1919052"/>
                              <a:gd name="connsiteY2" fmla="*/ 1611092 h 1915531"/>
                              <a:gd name="connsiteX3" fmla="*/ 1145019 w 1919052"/>
                              <a:gd name="connsiteY3" fmla="*/ 1749288 h 1915531"/>
                              <a:gd name="connsiteX4" fmla="*/ 2018 w 1919052"/>
                              <a:gd name="connsiteY4" fmla="*/ 849092 h 1915531"/>
                              <a:gd name="connsiteX0" fmla="*/ 3568 w 1920602"/>
                              <a:gd name="connsiteY0" fmla="*/ 849092 h 1915531"/>
                              <a:gd name="connsiteX1" fmla="*/ 1547622 w 1920602"/>
                              <a:gd name="connsiteY1" fmla="*/ 15806 h 1915531"/>
                              <a:gd name="connsiteX2" fmla="*/ 1920602 w 1920602"/>
                              <a:gd name="connsiteY2" fmla="*/ 1611092 h 1915531"/>
                              <a:gd name="connsiteX3" fmla="*/ 1146569 w 1920602"/>
                              <a:gd name="connsiteY3" fmla="*/ 1749288 h 1915531"/>
                              <a:gd name="connsiteX4" fmla="*/ 3568 w 1920602"/>
                              <a:gd name="connsiteY4" fmla="*/ 849092 h 1915531"/>
                              <a:gd name="connsiteX0" fmla="*/ 6064 w 1457877"/>
                              <a:gd name="connsiteY0" fmla="*/ 610234 h 1952212"/>
                              <a:gd name="connsiteX1" fmla="*/ 1084897 w 1457877"/>
                              <a:gd name="connsiteY1" fmla="*/ 37152 h 1952212"/>
                              <a:gd name="connsiteX2" fmla="*/ 1457877 w 1457877"/>
                              <a:gd name="connsiteY2" fmla="*/ 1632438 h 1952212"/>
                              <a:gd name="connsiteX3" fmla="*/ 683844 w 1457877"/>
                              <a:gd name="connsiteY3" fmla="*/ 1770634 h 1952212"/>
                              <a:gd name="connsiteX4" fmla="*/ 6064 w 1457877"/>
                              <a:gd name="connsiteY4" fmla="*/ 610234 h 1952212"/>
                              <a:gd name="connsiteX0" fmla="*/ 50857 w 1502670"/>
                              <a:gd name="connsiteY0" fmla="*/ 604194 h 1771675"/>
                              <a:gd name="connsiteX1" fmla="*/ 1129690 w 1502670"/>
                              <a:gd name="connsiteY1" fmla="*/ 31112 h 1771675"/>
                              <a:gd name="connsiteX2" fmla="*/ 1502670 w 1502670"/>
                              <a:gd name="connsiteY2" fmla="*/ 1626398 h 1771675"/>
                              <a:gd name="connsiteX3" fmla="*/ 311542 w 1502670"/>
                              <a:gd name="connsiteY3" fmla="*/ 1028587 h 1771675"/>
                              <a:gd name="connsiteX4" fmla="*/ 50857 w 1502670"/>
                              <a:gd name="connsiteY4" fmla="*/ 604194 h 1771675"/>
                              <a:gd name="connsiteX0" fmla="*/ 60178 w 1511991"/>
                              <a:gd name="connsiteY0" fmla="*/ 604194 h 1777198"/>
                              <a:gd name="connsiteX1" fmla="*/ 1139011 w 1511991"/>
                              <a:gd name="connsiteY1" fmla="*/ 31112 h 1777198"/>
                              <a:gd name="connsiteX2" fmla="*/ 1511991 w 1511991"/>
                              <a:gd name="connsiteY2" fmla="*/ 1626398 h 1777198"/>
                              <a:gd name="connsiteX3" fmla="*/ 320863 w 1511991"/>
                              <a:gd name="connsiteY3" fmla="*/ 1028587 h 1777198"/>
                              <a:gd name="connsiteX4" fmla="*/ 60178 w 1511991"/>
                              <a:gd name="connsiteY4" fmla="*/ 604194 h 1777198"/>
                              <a:gd name="connsiteX0" fmla="*/ 44258 w 1496071"/>
                              <a:gd name="connsiteY0" fmla="*/ 603988 h 1773513"/>
                              <a:gd name="connsiteX1" fmla="*/ 1123091 w 1496071"/>
                              <a:gd name="connsiteY1" fmla="*/ 30906 h 1773513"/>
                              <a:gd name="connsiteX2" fmla="*/ 1496071 w 1496071"/>
                              <a:gd name="connsiteY2" fmla="*/ 1626192 h 1773513"/>
                              <a:gd name="connsiteX3" fmla="*/ 369112 w 1496071"/>
                              <a:gd name="connsiteY3" fmla="*/ 998642 h 1773513"/>
                              <a:gd name="connsiteX4" fmla="*/ 44258 w 1496071"/>
                              <a:gd name="connsiteY4" fmla="*/ 603988 h 1773513"/>
                              <a:gd name="connsiteX0" fmla="*/ 41425 w 1693765"/>
                              <a:gd name="connsiteY0" fmla="*/ 597761 h 1641404"/>
                              <a:gd name="connsiteX1" fmla="*/ 1120258 w 1693765"/>
                              <a:gd name="connsiteY1" fmla="*/ 24679 h 1641404"/>
                              <a:gd name="connsiteX2" fmla="*/ 1693765 w 1693765"/>
                              <a:gd name="connsiteY2" fmla="*/ 1486145 h 1641404"/>
                              <a:gd name="connsiteX3" fmla="*/ 366279 w 1693765"/>
                              <a:gd name="connsiteY3" fmla="*/ 992415 h 1641404"/>
                              <a:gd name="connsiteX4" fmla="*/ 41425 w 1693765"/>
                              <a:gd name="connsiteY4" fmla="*/ 597761 h 1641404"/>
                              <a:gd name="connsiteX0" fmla="*/ 41425 w 1767240"/>
                              <a:gd name="connsiteY0" fmla="*/ 597761 h 1488668"/>
                              <a:gd name="connsiteX1" fmla="*/ 1120258 w 1767240"/>
                              <a:gd name="connsiteY1" fmla="*/ 24679 h 1488668"/>
                              <a:gd name="connsiteX2" fmla="*/ 1545373 w 1767240"/>
                              <a:gd name="connsiteY2" fmla="*/ 769544 h 1488668"/>
                              <a:gd name="connsiteX3" fmla="*/ 1693765 w 1767240"/>
                              <a:gd name="connsiteY3" fmla="*/ 1486145 h 1488668"/>
                              <a:gd name="connsiteX4" fmla="*/ 366279 w 1767240"/>
                              <a:gd name="connsiteY4" fmla="*/ 992415 h 1488668"/>
                              <a:gd name="connsiteX5" fmla="*/ 41425 w 1767240"/>
                              <a:gd name="connsiteY5" fmla="*/ 597761 h 1488668"/>
                              <a:gd name="connsiteX0" fmla="*/ 41425 w 1733778"/>
                              <a:gd name="connsiteY0" fmla="*/ 573834 h 1464741"/>
                              <a:gd name="connsiteX1" fmla="*/ 1120258 w 1733778"/>
                              <a:gd name="connsiteY1" fmla="*/ 752 h 1464741"/>
                              <a:gd name="connsiteX2" fmla="*/ 1208489 w 1733778"/>
                              <a:gd name="connsiteY2" fmla="*/ 701011 h 1464741"/>
                              <a:gd name="connsiteX3" fmla="*/ 1693765 w 1733778"/>
                              <a:gd name="connsiteY3" fmla="*/ 1462218 h 1464741"/>
                              <a:gd name="connsiteX4" fmla="*/ 366279 w 1733778"/>
                              <a:gd name="connsiteY4" fmla="*/ 968488 h 1464741"/>
                              <a:gd name="connsiteX5" fmla="*/ 41425 w 1733778"/>
                              <a:gd name="connsiteY5" fmla="*/ 573834 h 1464741"/>
                              <a:gd name="connsiteX0" fmla="*/ 41425 w 1733778"/>
                              <a:gd name="connsiteY0" fmla="*/ 573834 h 1464741"/>
                              <a:gd name="connsiteX1" fmla="*/ 1120258 w 1733778"/>
                              <a:gd name="connsiteY1" fmla="*/ 752 h 1464741"/>
                              <a:gd name="connsiteX2" fmla="*/ 1208489 w 1733778"/>
                              <a:gd name="connsiteY2" fmla="*/ 701011 h 1464741"/>
                              <a:gd name="connsiteX3" fmla="*/ 1693765 w 1733778"/>
                              <a:gd name="connsiteY3" fmla="*/ 1462218 h 1464741"/>
                              <a:gd name="connsiteX4" fmla="*/ 366279 w 1733778"/>
                              <a:gd name="connsiteY4" fmla="*/ 968488 h 1464741"/>
                              <a:gd name="connsiteX5" fmla="*/ 41425 w 1733778"/>
                              <a:gd name="connsiteY5" fmla="*/ 573834 h 1464741"/>
                              <a:gd name="connsiteX0" fmla="*/ 41583 w 1741523"/>
                              <a:gd name="connsiteY0" fmla="*/ 573834 h 1575793"/>
                              <a:gd name="connsiteX1" fmla="*/ 1120416 w 1741523"/>
                              <a:gd name="connsiteY1" fmla="*/ 752 h 1575793"/>
                              <a:gd name="connsiteX2" fmla="*/ 1208647 w 1741523"/>
                              <a:gd name="connsiteY2" fmla="*/ 701011 h 1575793"/>
                              <a:gd name="connsiteX3" fmla="*/ 1701944 w 1741523"/>
                              <a:gd name="connsiteY3" fmla="*/ 1573735 h 1575793"/>
                              <a:gd name="connsiteX4" fmla="*/ 366437 w 1741523"/>
                              <a:gd name="connsiteY4" fmla="*/ 968488 h 1575793"/>
                              <a:gd name="connsiteX5" fmla="*/ 41583 w 1741523"/>
                              <a:gd name="connsiteY5" fmla="*/ 573834 h 1575793"/>
                              <a:gd name="connsiteX0" fmla="*/ 41583 w 1741523"/>
                              <a:gd name="connsiteY0" fmla="*/ 573834 h 1599486"/>
                              <a:gd name="connsiteX1" fmla="*/ 1120416 w 1741523"/>
                              <a:gd name="connsiteY1" fmla="*/ 752 h 1599486"/>
                              <a:gd name="connsiteX2" fmla="*/ 1208647 w 1741523"/>
                              <a:gd name="connsiteY2" fmla="*/ 701011 h 1599486"/>
                              <a:gd name="connsiteX3" fmla="*/ 1701944 w 1741523"/>
                              <a:gd name="connsiteY3" fmla="*/ 1573735 h 1599486"/>
                              <a:gd name="connsiteX4" fmla="*/ 1008120 w 1741523"/>
                              <a:gd name="connsiteY4" fmla="*/ 1332935 h 1599486"/>
                              <a:gd name="connsiteX5" fmla="*/ 366437 w 1741523"/>
                              <a:gd name="connsiteY5" fmla="*/ 968488 h 1599486"/>
                              <a:gd name="connsiteX6" fmla="*/ 41583 w 1741523"/>
                              <a:gd name="connsiteY6" fmla="*/ 573834 h 1599486"/>
                              <a:gd name="connsiteX0" fmla="*/ 33473 w 1733413"/>
                              <a:gd name="connsiteY0" fmla="*/ 573834 h 1590423"/>
                              <a:gd name="connsiteX1" fmla="*/ 1112306 w 1733413"/>
                              <a:gd name="connsiteY1" fmla="*/ 752 h 1590423"/>
                              <a:gd name="connsiteX2" fmla="*/ 1200537 w 1733413"/>
                              <a:gd name="connsiteY2" fmla="*/ 701011 h 1590423"/>
                              <a:gd name="connsiteX3" fmla="*/ 1693834 w 1733413"/>
                              <a:gd name="connsiteY3" fmla="*/ 1573735 h 1590423"/>
                              <a:gd name="connsiteX4" fmla="*/ 1208557 w 1733413"/>
                              <a:gd name="connsiteY4" fmla="*/ 1154509 h 1590423"/>
                              <a:gd name="connsiteX5" fmla="*/ 358327 w 1733413"/>
                              <a:gd name="connsiteY5" fmla="*/ 968488 h 1590423"/>
                              <a:gd name="connsiteX6" fmla="*/ 33473 w 1733413"/>
                              <a:gd name="connsiteY6" fmla="*/ 573834 h 1590423"/>
                              <a:gd name="connsiteX0" fmla="*/ 33473 w 1733413"/>
                              <a:gd name="connsiteY0" fmla="*/ 573834 h 1594845"/>
                              <a:gd name="connsiteX1" fmla="*/ 1112306 w 1733413"/>
                              <a:gd name="connsiteY1" fmla="*/ 752 h 1594845"/>
                              <a:gd name="connsiteX2" fmla="*/ 1200537 w 1733413"/>
                              <a:gd name="connsiteY2" fmla="*/ 701011 h 1594845"/>
                              <a:gd name="connsiteX3" fmla="*/ 1693834 w 1733413"/>
                              <a:gd name="connsiteY3" fmla="*/ 1573735 h 1594845"/>
                              <a:gd name="connsiteX4" fmla="*/ 1208557 w 1733413"/>
                              <a:gd name="connsiteY4" fmla="*/ 1154509 h 1594845"/>
                              <a:gd name="connsiteX5" fmla="*/ 358327 w 1733413"/>
                              <a:gd name="connsiteY5" fmla="*/ 968488 h 1594845"/>
                              <a:gd name="connsiteX6" fmla="*/ 33473 w 1733413"/>
                              <a:gd name="connsiteY6" fmla="*/ 573834 h 1594845"/>
                              <a:gd name="connsiteX0" fmla="*/ 33473 w 1733413"/>
                              <a:gd name="connsiteY0" fmla="*/ 573834 h 1594845"/>
                              <a:gd name="connsiteX1" fmla="*/ 1112306 w 1733413"/>
                              <a:gd name="connsiteY1" fmla="*/ 752 h 1594845"/>
                              <a:gd name="connsiteX2" fmla="*/ 1200537 w 1733413"/>
                              <a:gd name="connsiteY2" fmla="*/ 701011 h 1594845"/>
                              <a:gd name="connsiteX3" fmla="*/ 1693834 w 1733413"/>
                              <a:gd name="connsiteY3" fmla="*/ 1573735 h 1594845"/>
                              <a:gd name="connsiteX4" fmla="*/ 1208557 w 1733413"/>
                              <a:gd name="connsiteY4" fmla="*/ 1154509 h 1594845"/>
                              <a:gd name="connsiteX5" fmla="*/ 358327 w 1733413"/>
                              <a:gd name="connsiteY5" fmla="*/ 968488 h 1594845"/>
                              <a:gd name="connsiteX6" fmla="*/ 33473 w 1733413"/>
                              <a:gd name="connsiteY6" fmla="*/ 573834 h 1594845"/>
                              <a:gd name="connsiteX0" fmla="*/ 34708 w 1734648"/>
                              <a:gd name="connsiteY0" fmla="*/ 573841 h 1594852"/>
                              <a:gd name="connsiteX1" fmla="*/ 1113541 w 1734648"/>
                              <a:gd name="connsiteY1" fmla="*/ 759 h 1594852"/>
                              <a:gd name="connsiteX2" fmla="*/ 1201772 w 1734648"/>
                              <a:gd name="connsiteY2" fmla="*/ 701018 h 1594852"/>
                              <a:gd name="connsiteX3" fmla="*/ 1695069 w 1734648"/>
                              <a:gd name="connsiteY3" fmla="*/ 1573742 h 1594852"/>
                              <a:gd name="connsiteX4" fmla="*/ 1209792 w 1734648"/>
                              <a:gd name="connsiteY4" fmla="*/ 1154516 h 1594852"/>
                              <a:gd name="connsiteX5" fmla="*/ 351540 w 1734648"/>
                              <a:gd name="connsiteY5" fmla="*/ 998233 h 1594852"/>
                              <a:gd name="connsiteX6" fmla="*/ 34708 w 1734648"/>
                              <a:gd name="connsiteY6" fmla="*/ 573841 h 1594852"/>
                              <a:gd name="connsiteX0" fmla="*/ 34708 w 1734648"/>
                              <a:gd name="connsiteY0" fmla="*/ 599376 h 1620387"/>
                              <a:gd name="connsiteX1" fmla="*/ 648319 w 1734648"/>
                              <a:gd name="connsiteY1" fmla="*/ 191273 h 1620387"/>
                              <a:gd name="connsiteX2" fmla="*/ 1113541 w 1734648"/>
                              <a:gd name="connsiteY2" fmla="*/ 26294 h 1620387"/>
                              <a:gd name="connsiteX3" fmla="*/ 1201772 w 1734648"/>
                              <a:gd name="connsiteY3" fmla="*/ 726553 h 1620387"/>
                              <a:gd name="connsiteX4" fmla="*/ 1695069 w 1734648"/>
                              <a:gd name="connsiteY4" fmla="*/ 1599277 h 1620387"/>
                              <a:gd name="connsiteX5" fmla="*/ 1209792 w 1734648"/>
                              <a:gd name="connsiteY5" fmla="*/ 1180051 h 1620387"/>
                              <a:gd name="connsiteX6" fmla="*/ 351540 w 1734648"/>
                              <a:gd name="connsiteY6" fmla="*/ 1023768 h 1620387"/>
                              <a:gd name="connsiteX7" fmla="*/ 34708 w 1734648"/>
                              <a:gd name="connsiteY7" fmla="*/ 599376 h 1620387"/>
                              <a:gd name="connsiteX0" fmla="*/ 11332 w 1711272"/>
                              <a:gd name="connsiteY0" fmla="*/ 585414 h 1606425"/>
                              <a:gd name="connsiteX1" fmla="*/ 681091 w 1711272"/>
                              <a:gd name="connsiteY1" fmla="*/ 288827 h 1606425"/>
                              <a:gd name="connsiteX2" fmla="*/ 1090165 w 1711272"/>
                              <a:gd name="connsiteY2" fmla="*/ 12332 h 1606425"/>
                              <a:gd name="connsiteX3" fmla="*/ 1178396 w 1711272"/>
                              <a:gd name="connsiteY3" fmla="*/ 712591 h 1606425"/>
                              <a:gd name="connsiteX4" fmla="*/ 1671693 w 1711272"/>
                              <a:gd name="connsiteY4" fmla="*/ 1585315 h 1606425"/>
                              <a:gd name="connsiteX5" fmla="*/ 1186416 w 1711272"/>
                              <a:gd name="connsiteY5" fmla="*/ 1166089 h 1606425"/>
                              <a:gd name="connsiteX6" fmla="*/ 328164 w 1711272"/>
                              <a:gd name="connsiteY6" fmla="*/ 1009806 h 1606425"/>
                              <a:gd name="connsiteX7" fmla="*/ 11332 w 1711272"/>
                              <a:gd name="connsiteY7" fmla="*/ 585414 h 1606425"/>
                              <a:gd name="connsiteX0" fmla="*/ 11332 w 1711272"/>
                              <a:gd name="connsiteY0" fmla="*/ 585414 h 1606425"/>
                              <a:gd name="connsiteX1" fmla="*/ 681091 w 1711272"/>
                              <a:gd name="connsiteY1" fmla="*/ 288827 h 1606425"/>
                              <a:gd name="connsiteX2" fmla="*/ 1090165 w 1711272"/>
                              <a:gd name="connsiteY2" fmla="*/ 12332 h 1606425"/>
                              <a:gd name="connsiteX3" fmla="*/ 1178396 w 1711272"/>
                              <a:gd name="connsiteY3" fmla="*/ 712591 h 1606425"/>
                              <a:gd name="connsiteX4" fmla="*/ 1671693 w 1711272"/>
                              <a:gd name="connsiteY4" fmla="*/ 1585315 h 1606425"/>
                              <a:gd name="connsiteX5" fmla="*/ 1186416 w 1711272"/>
                              <a:gd name="connsiteY5" fmla="*/ 1166089 h 1606425"/>
                              <a:gd name="connsiteX6" fmla="*/ 328164 w 1711272"/>
                              <a:gd name="connsiteY6" fmla="*/ 1009806 h 1606425"/>
                              <a:gd name="connsiteX7" fmla="*/ 11332 w 1711272"/>
                              <a:gd name="connsiteY7" fmla="*/ 585414 h 1606425"/>
                              <a:gd name="connsiteX0" fmla="*/ 18067 w 1718007"/>
                              <a:gd name="connsiteY0" fmla="*/ 585414 h 1606425"/>
                              <a:gd name="connsiteX1" fmla="*/ 687826 w 1718007"/>
                              <a:gd name="connsiteY1" fmla="*/ 288827 h 1606425"/>
                              <a:gd name="connsiteX2" fmla="*/ 1096900 w 1718007"/>
                              <a:gd name="connsiteY2" fmla="*/ 12332 h 1606425"/>
                              <a:gd name="connsiteX3" fmla="*/ 1185131 w 1718007"/>
                              <a:gd name="connsiteY3" fmla="*/ 712591 h 1606425"/>
                              <a:gd name="connsiteX4" fmla="*/ 1678428 w 1718007"/>
                              <a:gd name="connsiteY4" fmla="*/ 1585315 h 1606425"/>
                              <a:gd name="connsiteX5" fmla="*/ 1193151 w 1718007"/>
                              <a:gd name="connsiteY5" fmla="*/ 1166089 h 1606425"/>
                              <a:gd name="connsiteX6" fmla="*/ 278751 w 1718007"/>
                              <a:gd name="connsiteY6" fmla="*/ 1054413 h 1606425"/>
                              <a:gd name="connsiteX7" fmla="*/ 18067 w 1718007"/>
                              <a:gd name="connsiteY7" fmla="*/ 585414 h 1606425"/>
                              <a:gd name="connsiteX0" fmla="*/ 17545 w 1717485"/>
                              <a:gd name="connsiteY0" fmla="*/ 585414 h 1606818"/>
                              <a:gd name="connsiteX1" fmla="*/ 687304 w 1717485"/>
                              <a:gd name="connsiteY1" fmla="*/ 288827 h 1606818"/>
                              <a:gd name="connsiteX2" fmla="*/ 1096378 w 1717485"/>
                              <a:gd name="connsiteY2" fmla="*/ 12332 h 1606818"/>
                              <a:gd name="connsiteX3" fmla="*/ 1184609 w 1717485"/>
                              <a:gd name="connsiteY3" fmla="*/ 712591 h 1606818"/>
                              <a:gd name="connsiteX4" fmla="*/ 1677906 w 1717485"/>
                              <a:gd name="connsiteY4" fmla="*/ 1585315 h 1606818"/>
                              <a:gd name="connsiteX5" fmla="*/ 1152524 w 1717485"/>
                              <a:gd name="connsiteY5" fmla="*/ 1173524 h 1606818"/>
                              <a:gd name="connsiteX6" fmla="*/ 278229 w 1717485"/>
                              <a:gd name="connsiteY6" fmla="*/ 1054413 h 1606818"/>
                              <a:gd name="connsiteX7" fmla="*/ 17545 w 1717485"/>
                              <a:gd name="connsiteY7" fmla="*/ 585414 h 1606818"/>
                              <a:gd name="connsiteX0" fmla="*/ 17545 w 1732686"/>
                              <a:gd name="connsiteY0" fmla="*/ 585414 h 1592776"/>
                              <a:gd name="connsiteX1" fmla="*/ 687304 w 1732686"/>
                              <a:gd name="connsiteY1" fmla="*/ 288827 h 1592776"/>
                              <a:gd name="connsiteX2" fmla="*/ 1096378 w 1732686"/>
                              <a:gd name="connsiteY2" fmla="*/ 12332 h 1592776"/>
                              <a:gd name="connsiteX3" fmla="*/ 1184609 w 1732686"/>
                              <a:gd name="connsiteY3" fmla="*/ 712591 h 1592776"/>
                              <a:gd name="connsiteX4" fmla="*/ 1693948 w 1732686"/>
                              <a:gd name="connsiteY4" fmla="*/ 1570446 h 1592776"/>
                              <a:gd name="connsiteX5" fmla="*/ 1152524 w 1732686"/>
                              <a:gd name="connsiteY5" fmla="*/ 1173524 h 1592776"/>
                              <a:gd name="connsiteX6" fmla="*/ 278229 w 1732686"/>
                              <a:gd name="connsiteY6" fmla="*/ 1054413 h 1592776"/>
                              <a:gd name="connsiteX7" fmla="*/ 17545 w 1732686"/>
                              <a:gd name="connsiteY7" fmla="*/ 585414 h 1592776"/>
                              <a:gd name="connsiteX0" fmla="*/ 17545 w 1733961"/>
                              <a:gd name="connsiteY0" fmla="*/ 585414 h 1592776"/>
                              <a:gd name="connsiteX1" fmla="*/ 687304 w 1733961"/>
                              <a:gd name="connsiteY1" fmla="*/ 288827 h 1592776"/>
                              <a:gd name="connsiteX2" fmla="*/ 1096378 w 1733961"/>
                              <a:gd name="connsiteY2" fmla="*/ 12332 h 1592776"/>
                              <a:gd name="connsiteX3" fmla="*/ 1208672 w 1733961"/>
                              <a:gd name="connsiteY3" fmla="*/ 712591 h 1592776"/>
                              <a:gd name="connsiteX4" fmla="*/ 1693948 w 1733961"/>
                              <a:gd name="connsiteY4" fmla="*/ 1570446 h 1592776"/>
                              <a:gd name="connsiteX5" fmla="*/ 1152524 w 1733961"/>
                              <a:gd name="connsiteY5" fmla="*/ 1173524 h 1592776"/>
                              <a:gd name="connsiteX6" fmla="*/ 278229 w 1733961"/>
                              <a:gd name="connsiteY6" fmla="*/ 1054413 h 1592776"/>
                              <a:gd name="connsiteX7" fmla="*/ 17545 w 1733961"/>
                              <a:gd name="connsiteY7" fmla="*/ 585414 h 15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961" h="1592776">
                                <a:moveTo>
                                  <a:pt x="17545" y="585414"/>
                                </a:moveTo>
                                <a:cubicBezTo>
                                  <a:pt x="85724" y="457816"/>
                                  <a:pt x="154572" y="-17116"/>
                                  <a:pt x="687304" y="288827"/>
                                </a:cubicBezTo>
                                <a:cubicBezTo>
                                  <a:pt x="867110" y="193313"/>
                                  <a:pt x="1009483" y="-58295"/>
                                  <a:pt x="1096378" y="12332"/>
                                </a:cubicBezTo>
                                <a:cubicBezTo>
                                  <a:pt x="1183273" y="82959"/>
                                  <a:pt x="896518" y="67554"/>
                                  <a:pt x="1208672" y="712591"/>
                                </a:cubicBezTo>
                                <a:cubicBezTo>
                                  <a:pt x="1304257" y="956169"/>
                                  <a:pt x="1890464" y="1533301"/>
                                  <a:pt x="1693948" y="1570446"/>
                                </a:cubicBezTo>
                                <a:cubicBezTo>
                                  <a:pt x="1660527" y="1675767"/>
                                  <a:pt x="1230731" y="1385915"/>
                                  <a:pt x="1152524" y="1173524"/>
                                </a:cubicBezTo>
                                <a:cubicBezTo>
                                  <a:pt x="921919" y="1154429"/>
                                  <a:pt x="467392" y="1152431"/>
                                  <a:pt x="278229" y="1054413"/>
                                </a:cubicBezTo>
                                <a:cubicBezTo>
                                  <a:pt x="89066" y="956395"/>
                                  <a:pt x="-50634" y="713012"/>
                                  <a:pt x="17545" y="585414"/>
                                </a:cubicBezTo>
                                <a:close/>
                              </a:path>
                            </a:pathLst>
                          </a:custGeom>
                          <a:solidFill>
                            <a:srgbClr val="5C89D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Book" panose="02000503020000020003" pitchFamily="2" charset="0"/>
                            </a:endParaRPr>
                          </a:p>
                        </p:txBody>
                      </p:sp>
                      <p:sp>
                        <p:nvSpPr>
                          <p:cNvPr id="14" name="Oval 13">
                            <a:extLst>
                              <a:ext uri="{FF2B5EF4-FFF2-40B4-BE49-F238E27FC236}">
                                <a16:creationId xmlns:a16="http://schemas.microsoft.com/office/drawing/2014/main" id="{B9CD5DF9-E24D-072A-2698-202EF18318CA}"/>
                              </a:ext>
                            </a:extLst>
                          </p:cNvPr>
                          <p:cNvSpPr/>
                          <p:nvPr/>
                        </p:nvSpPr>
                        <p:spPr>
                          <a:xfrm>
                            <a:off x="4614794" y="1829915"/>
                            <a:ext cx="2975751" cy="3809933"/>
                          </a:xfrm>
                          <a:custGeom>
                            <a:avLst/>
                            <a:gdLst>
                              <a:gd name="connsiteX0" fmla="*/ 0 w 2286001"/>
                              <a:gd name="connsiteY0" fmla="*/ 900196 h 1800391"/>
                              <a:gd name="connsiteX1" fmla="*/ 1143001 w 2286001"/>
                              <a:gd name="connsiteY1" fmla="*/ 0 h 1800391"/>
                              <a:gd name="connsiteX2" fmla="*/ 2286002 w 2286001"/>
                              <a:gd name="connsiteY2" fmla="*/ 900196 h 1800391"/>
                              <a:gd name="connsiteX3" fmla="*/ 1143001 w 2286001"/>
                              <a:gd name="connsiteY3" fmla="*/ 1800392 h 1800391"/>
                              <a:gd name="connsiteX4" fmla="*/ 0 w 2286001"/>
                              <a:gd name="connsiteY4" fmla="*/ 900196 h 1800391"/>
                              <a:gd name="connsiteX0" fmla="*/ 63 w 2286065"/>
                              <a:gd name="connsiteY0" fmla="*/ 900196 h 2401971"/>
                              <a:gd name="connsiteX1" fmla="*/ 1143064 w 2286065"/>
                              <a:gd name="connsiteY1" fmla="*/ 0 h 2401971"/>
                              <a:gd name="connsiteX2" fmla="*/ 2286065 w 2286065"/>
                              <a:gd name="connsiteY2" fmla="*/ 900196 h 2401971"/>
                              <a:gd name="connsiteX3" fmla="*/ 1183170 w 2286065"/>
                              <a:gd name="connsiteY3" fmla="*/ 2401971 h 2401971"/>
                              <a:gd name="connsiteX4" fmla="*/ 63 w 2286065"/>
                              <a:gd name="connsiteY4" fmla="*/ 900196 h 2401971"/>
                              <a:gd name="connsiteX0" fmla="*/ 203 w 2286205"/>
                              <a:gd name="connsiteY0" fmla="*/ 900196 h 2385929"/>
                              <a:gd name="connsiteX1" fmla="*/ 1143204 w 2286205"/>
                              <a:gd name="connsiteY1" fmla="*/ 0 h 2385929"/>
                              <a:gd name="connsiteX2" fmla="*/ 2286205 w 2286205"/>
                              <a:gd name="connsiteY2" fmla="*/ 900196 h 2385929"/>
                              <a:gd name="connsiteX3" fmla="*/ 1215394 w 2286205"/>
                              <a:gd name="connsiteY3" fmla="*/ 2385929 h 2385929"/>
                              <a:gd name="connsiteX4" fmla="*/ 203 w 2286205"/>
                              <a:gd name="connsiteY4" fmla="*/ 900196 h 2385929"/>
                              <a:gd name="connsiteX0" fmla="*/ 203 w 2328003"/>
                              <a:gd name="connsiteY0" fmla="*/ 900196 h 2415190"/>
                              <a:gd name="connsiteX1" fmla="*/ 1143204 w 2328003"/>
                              <a:gd name="connsiteY1" fmla="*/ 0 h 2415190"/>
                              <a:gd name="connsiteX2" fmla="*/ 2286205 w 2328003"/>
                              <a:gd name="connsiteY2" fmla="*/ 900196 h 2415190"/>
                              <a:gd name="connsiteX3" fmla="*/ 1997447 w 2328003"/>
                              <a:gd name="connsiteY3" fmla="*/ 1812468 h 2415190"/>
                              <a:gd name="connsiteX4" fmla="*/ 1215394 w 2328003"/>
                              <a:gd name="connsiteY4" fmla="*/ 2385929 h 2415190"/>
                              <a:gd name="connsiteX5" fmla="*/ 203 w 2328003"/>
                              <a:gd name="connsiteY5" fmla="*/ 900196 h 2415190"/>
                              <a:gd name="connsiteX0" fmla="*/ 203 w 2328003"/>
                              <a:gd name="connsiteY0" fmla="*/ 900196 h 2414826"/>
                              <a:gd name="connsiteX1" fmla="*/ 1143204 w 2328003"/>
                              <a:gd name="connsiteY1" fmla="*/ 0 h 2414826"/>
                              <a:gd name="connsiteX2" fmla="*/ 2286205 w 2328003"/>
                              <a:gd name="connsiteY2" fmla="*/ 900196 h 2414826"/>
                              <a:gd name="connsiteX3" fmla="*/ 1997447 w 2328003"/>
                              <a:gd name="connsiteY3" fmla="*/ 1812468 h 2414826"/>
                              <a:gd name="connsiteX4" fmla="*/ 1215394 w 2328003"/>
                              <a:gd name="connsiteY4" fmla="*/ 2385929 h 2414826"/>
                              <a:gd name="connsiteX5" fmla="*/ 203 w 2328003"/>
                              <a:gd name="connsiteY5" fmla="*/ 900196 h 2414826"/>
                              <a:gd name="connsiteX0" fmla="*/ 203 w 2328895"/>
                              <a:gd name="connsiteY0" fmla="*/ 900196 h 2426641"/>
                              <a:gd name="connsiteX1" fmla="*/ 1143204 w 2328895"/>
                              <a:gd name="connsiteY1" fmla="*/ 0 h 2426641"/>
                              <a:gd name="connsiteX2" fmla="*/ 2286205 w 2328895"/>
                              <a:gd name="connsiteY2" fmla="*/ 900196 h 2426641"/>
                              <a:gd name="connsiteX3" fmla="*/ 2005468 w 2328895"/>
                              <a:gd name="connsiteY3" fmla="*/ 1916741 h 2426641"/>
                              <a:gd name="connsiteX4" fmla="*/ 1215394 w 2328895"/>
                              <a:gd name="connsiteY4" fmla="*/ 2385929 h 2426641"/>
                              <a:gd name="connsiteX5" fmla="*/ 203 w 2328895"/>
                              <a:gd name="connsiteY5" fmla="*/ 900196 h 2426641"/>
                              <a:gd name="connsiteX0" fmla="*/ 203 w 2328895"/>
                              <a:gd name="connsiteY0" fmla="*/ 900196 h 2424011"/>
                              <a:gd name="connsiteX1" fmla="*/ 1143204 w 2328895"/>
                              <a:gd name="connsiteY1" fmla="*/ 0 h 2424011"/>
                              <a:gd name="connsiteX2" fmla="*/ 2286205 w 2328895"/>
                              <a:gd name="connsiteY2" fmla="*/ 900196 h 2424011"/>
                              <a:gd name="connsiteX3" fmla="*/ 2005468 w 2328895"/>
                              <a:gd name="connsiteY3" fmla="*/ 1916741 h 2424011"/>
                              <a:gd name="connsiteX4" fmla="*/ 1215394 w 2328895"/>
                              <a:gd name="connsiteY4" fmla="*/ 2385929 h 2424011"/>
                              <a:gd name="connsiteX5" fmla="*/ 203 w 2328895"/>
                              <a:gd name="connsiteY5" fmla="*/ 900196 h 2424011"/>
                              <a:gd name="connsiteX0" fmla="*/ 162 w 2328854"/>
                              <a:gd name="connsiteY0" fmla="*/ 900196 h 2431514"/>
                              <a:gd name="connsiteX1" fmla="*/ 1143163 w 2328854"/>
                              <a:gd name="connsiteY1" fmla="*/ 0 h 2431514"/>
                              <a:gd name="connsiteX2" fmla="*/ 2286164 w 2328854"/>
                              <a:gd name="connsiteY2" fmla="*/ 900196 h 2431514"/>
                              <a:gd name="connsiteX3" fmla="*/ 2005427 w 2328854"/>
                              <a:gd name="connsiteY3" fmla="*/ 1916741 h 2431514"/>
                              <a:gd name="connsiteX4" fmla="*/ 1207332 w 2328854"/>
                              <a:gd name="connsiteY4" fmla="*/ 2393951 h 2431514"/>
                              <a:gd name="connsiteX5" fmla="*/ 162 w 2328854"/>
                              <a:gd name="connsiteY5" fmla="*/ 900196 h 2431514"/>
                              <a:gd name="connsiteX0" fmla="*/ 162 w 2328854"/>
                              <a:gd name="connsiteY0" fmla="*/ 900196 h 2395368"/>
                              <a:gd name="connsiteX1" fmla="*/ 1143163 w 2328854"/>
                              <a:gd name="connsiteY1" fmla="*/ 0 h 2395368"/>
                              <a:gd name="connsiteX2" fmla="*/ 2286164 w 2328854"/>
                              <a:gd name="connsiteY2" fmla="*/ 900196 h 2395368"/>
                              <a:gd name="connsiteX3" fmla="*/ 2005427 w 2328854"/>
                              <a:gd name="connsiteY3" fmla="*/ 1916741 h 2395368"/>
                              <a:gd name="connsiteX4" fmla="*/ 1207332 w 2328854"/>
                              <a:gd name="connsiteY4" fmla="*/ 2393951 h 2395368"/>
                              <a:gd name="connsiteX5" fmla="*/ 162 w 2328854"/>
                              <a:gd name="connsiteY5" fmla="*/ 900196 h 2395368"/>
                              <a:gd name="connsiteX0" fmla="*/ 162 w 2313804"/>
                              <a:gd name="connsiteY0" fmla="*/ 900196 h 2454532"/>
                              <a:gd name="connsiteX1" fmla="*/ 1143163 w 2313804"/>
                              <a:gd name="connsiteY1" fmla="*/ 0 h 2454532"/>
                              <a:gd name="connsiteX2" fmla="*/ 2286164 w 2313804"/>
                              <a:gd name="connsiteY2" fmla="*/ 900196 h 2454532"/>
                              <a:gd name="connsiteX3" fmla="*/ 1804901 w 2313804"/>
                              <a:gd name="connsiteY3" fmla="*/ 2069141 h 2454532"/>
                              <a:gd name="connsiteX4" fmla="*/ 1207332 w 2313804"/>
                              <a:gd name="connsiteY4" fmla="*/ 2393951 h 2454532"/>
                              <a:gd name="connsiteX5" fmla="*/ 162 w 2313804"/>
                              <a:gd name="connsiteY5" fmla="*/ 900196 h 2454532"/>
                              <a:gd name="connsiteX0" fmla="*/ 480 w 2314122"/>
                              <a:gd name="connsiteY0" fmla="*/ 900196 h 2518952"/>
                              <a:gd name="connsiteX1" fmla="*/ 1143481 w 2314122"/>
                              <a:gd name="connsiteY1" fmla="*/ 0 h 2518952"/>
                              <a:gd name="connsiteX2" fmla="*/ 2286482 w 2314122"/>
                              <a:gd name="connsiteY2" fmla="*/ 900196 h 2518952"/>
                              <a:gd name="connsiteX3" fmla="*/ 1805219 w 2314122"/>
                              <a:gd name="connsiteY3" fmla="*/ 2069141 h 2518952"/>
                              <a:gd name="connsiteX4" fmla="*/ 1255776 w 2314122"/>
                              <a:gd name="connsiteY4" fmla="*/ 2466141 h 2518952"/>
                              <a:gd name="connsiteX5" fmla="*/ 480 w 2314122"/>
                              <a:gd name="connsiteY5" fmla="*/ 900196 h 2518952"/>
                              <a:gd name="connsiteX0" fmla="*/ 92 w 2313734"/>
                              <a:gd name="connsiteY0" fmla="*/ 900196 h 2468667"/>
                              <a:gd name="connsiteX1" fmla="*/ 1143093 w 2313734"/>
                              <a:gd name="connsiteY1" fmla="*/ 0 h 2468667"/>
                              <a:gd name="connsiteX2" fmla="*/ 2286094 w 2313734"/>
                              <a:gd name="connsiteY2" fmla="*/ 900196 h 2468667"/>
                              <a:gd name="connsiteX3" fmla="*/ 1804831 w 2313734"/>
                              <a:gd name="connsiteY3" fmla="*/ 2069141 h 2468667"/>
                              <a:gd name="connsiteX4" fmla="*/ 1191220 w 2313734"/>
                              <a:gd name="connsiteY4" fmla="*/ 2409994 h 2468667"/>
                              <a:gd name="connsiteX5" fmla="*/ 92 w 2313734"/>
                              <a:gd name="connsiteY5" fmla="*/ 900196 h 2468667"/>
                              <a:gd name="connsiteX0" fmla="*/ 69 w 2726851"/>
                              <a:gd name="connsiteY0" fmla="*/ 917510 h 2485981"/>
                              <a:gd name="connsiteX1" fmla="*/ 1143070 w 2726851"/>
                              <a:gd name="connsiteY1" fmla="*/ 17314 h 2485981"/>
                              <a:gd name="connsiteX2" fmla="*/ 2711187 w 2726851"/>
                              <a:gd name="connsiteY2" fmla="*/ 1695552 h 2485981"/>
                              <a:gd name="connsiteX3" fmla="*/ 1804808 w 2726851"/>
                              <a:gd name="connsiteY3" fmla="*/ 2086455 h 2485981"/>
                              <a:gd name="connsiteX4" fmla="*/ 1191197 w 2726851"/>
                              <a:gd name="connsiteY4" fmla="*/ 2427308 h 2485981"/>
                              <a:gd name="connsiteX5" fmla="*/ 69 w 2726851"/>
                              <a:gd name="connsiteY5" fmla="*/ 917510 h 2485981"/>
                              <a:gd name="connsiteX0" fmla="*/ 69 w 2713867"/>
                              <a:gd name="connsiteY0" fmla="*/ 917510 h 2485981"/>
                              <a:gd name="connsiteX1" fmla="*/ 1143070 w 2713867"/>
                              <a:gd name="connsiteY1" fmla="*/ 17314 h 2485981"/>
                              <a:gd name="connsiteX2" fmla="*/ 2711187 w 2713867"/>
                              <a:gd name="connsiteY2" fmla="*/ 1695552 h 2485981"/>
                              <a:gd name="connsiteX3" fmla="*/ 1804808 w 2713867"/>
                              <a:gd name="connsiteY3" fmla="*/ 2086455 h 2485981"/>
                              <a:gd name="connsiteX4" fmla="*/ 1191197 w 2713867"/>
                              <a:gd name="connsiteY4" fmla="*/ 2427308 h 2485981"/>
                              <a:gd name="connsiteX5" fmla="*/ 69 w 2713867"/>
                              <a:gd name="connsiteY5" fmla="*/ 917510 h 2485981"/>
                              <a:gd name="connsiteX0" fmla="*/ 15356 w 2729154"/>
                              <a:gd name="connsiteY0" fmla="*/ 235842 h 1804313"/>
                              <a:gd name="connsiteX1" fmla="*/ 2128904 w 2729154"/>
                              <a:gd name="connsiteY1" fmla="*/ 81604 h 1804313"/>
                              <a:gd name="connsiteX2" fmla="*/ 2726474 w 2729154"/>
                              <a:gd name="connsiteY2" fmla="*/ 1013884 h 1804313"/>
                              <a:gd name="connsiteX3" fmla="*/ 1820095 w 2729154"/>
                              <a:gd name="connsiteY3" fmla="*/ 1404787 h 1804313"/>
                              <a:gd name="connsiteX4" fmla="*/ 1206484 w 2729154"/>
                              <a:gd name="connsiteY4" fmla="*/ 1745640 h 1804313"/>
                              <a:gd name="connsiteX5" fmla="*/ 15356 w 2729154"/>
                              <a:gd name="connsiteY5" fmla="*/ 235842 h 1804313"/>
                              <a:gd name="connsiteX0" fmla="*/ 15356 w 2729154"/>
                              <a:gd name="connsiteY0" fmla="*/ 267585 h 1836056"/>
                              <a:gd name="connsiteX1" fmla="*/ 1202473 w 2729154"/>
                              <a:gd name="connsiteY1" fmla="*/ 32845 h 1836056"/>
                              <a:gd name="connsiteX2" fmla="*/ 2128904 w 2729154"/>
                              <a:gd name="connsiteY2" fmla="*/ 113347 h 1836056"/>
                              <a:gd name="connsiteX3" fmla="*/ 2726474 w 2729154"/>
                              <a:gd name="connsiteY3" fmla="*/ 1045627 h 1836056"/>
                              <a:gd name="connsiteX4" fmla="*/ 1820095 w 2729154"/>
                              <a:gd name="connsiteY4" fmla="*/ 1436530 h 1836056"/>
                              <a:gd name="connsiteX5" fmla="*/ 1206484 w 2729154"/>
                              <a:gd name="connsiteY5" fmla="*/ 1777383 h 1836056"/>
                              <a:gd name="connsiteX6" fmla="*/ 15356 w 2729154"/>
                              <a:gd name="connsiteY6" fmla="*/ 267585 h 1836056"/>
                              <a:gd name="connsiteX0" fmla="*/ 15356 w 2729154"/>
                              <a:gd name="connsiteY0" fmla="*/ 419658 h 1988129"/>
                              <a:gd name="connsiteX1" fmla="*/ 1202473 w 2729154"/>
                              <a:gd name="connsiteY1" fmla="*/ 184918 h 1988129"/>
                              <a:gd name="connsiteX2" fmla="*/ 2128904 w 2729154"/>
                              <a:gd name="connsiteY2" fmla="*/ 265420 h 1988129"/>
                              <a:gd name="connsiteX3" fmla="*/ 2726474 w 2729154"/>
                              <a:gd name="connsiteY3" fmla="*/ 1197700 h 1988129"/>
                              <a:gd name="connsiteX4" fmla="*/ 1820095 w 2729154"/>
                              <a:gd name="connsiteY4" fmla="*/ 1588603 h 1988129"/>
                              <a:gd name="connsiteX5" fmla="*/ 1206484 w 2729154"/>
                              <a:gd name="connsiteY5" fmla="*/ 1929456 h 1988129"/>
                              <a:gd name="connsiteX6" fmla="*/ 15356 w 2729154"/>
                              <a:gd name="connsiteY6" fmla="*/ 419658 h 1988129"/>
                              <a:gd name="connsiteX0" fmla="*/ 31 w 2713829"/>
                              <a:gd name="connsiteY0" fmla="*/ 503900 h 2072371"/>
                              <a:gd name="connsiteX1" fmla="*/ 1227253 w 2713829"/>
                              <a:gd name="connsiteY1" fmla="*/ 164887 h 2072371"/>
                              <a:gd name="connsiteX2" fmla="*/ 2113579 w 2713829"/>
                              <a:gd name="connsiteY2" fmla="*/ 349662 h 2072371"/>
                              <a:gd name="connsiteX3" fmla="*/ 2711149 w 2713829"/>
                              <a:gd name="connsiteY3" fmla="*/ 1281942 h 2072371"/>
                              <a:gd name="connsiteX4" fmla="*/ 1804770 w 2713829"/>
                              <a:gd name="connsiteY4" fmla="*/ 1672845 h 2072371"/>
                              <a:gd name="connsiteX5" fmla="*/ 1191159 w 2713829"/>
                              <a:gd name="connsiteY5" fmla="*/ 2013698 h 2072371"/>
                              <a:gd name="connsiteX6" fmla="*/ 31 w 2713829"/>
                              <a:gd name="connsiteY6" fmla="*/ 503900 h 2072371"/>
                              <a:gd name="connsiteX0" fmla="*/ 31 w 2713829"/>
                              <a:gd name="connsiteY0" fmla="*/ 503900 h 2072371"/>
                              <a:gd name="connsiteX1" fmla="*/ 1227253 w 2713829"/>
                              <a:gd name="connsiteY1" fmla="*/ 164887 h 2072371"/>
                              <a:gd name="connsiteX2" fmla="*/ 2113579 w 2713829"/>
                              <a:gd name="connsiteY2" fmla="*/ 349662 h 2072371"/>
                              <a:gd name="connsiteX3" fmla="*/ 2711149 w 2713829"/>
                              <a:gd name="connsiteY3" fmla="*/ 1281942 h 2072371"/>
                              <a:gd name="connsiteX4" fmla="*/ 1804770 w 2713829"/>
                              <a:gd name="connsiteY4" fmla="*/ 1672845 h 2072371"/>
                              <a:gd name="connsiteX5" fmla="*/ 1191159 w 2713829"/>
                              <a:gd name="connsiteY5" fmla="*/ 2013698 h 2072371"/>
                              <a:gd name="connsiteX6" fmla="*/ 31 w 2713829"/>
                              <a:gd name="connsiteY6" fmla="*/ 503900 h 2072371"/>
                              <a:gd name="connsiteX0" fmla="*/ 31 w 2713829"/>
                              <a:gd name="connsiteY0" fmla="*/ 503900 h 2072371"/>
                              <a:gd name="connsiteX1" fmla="*/ 1227253 w 2713829"/>
                              <a:gd name="connsiteY1" fmla="*/ 164887 h 2072371"/>
                              <a:gd name="connsiteX2" fmla="*/ 2089516 w 2713829"/>
                              <a:gd name="connsiteY2" fmla="*/ 405809 h 2072371"/>
                              <a:gd name="connsiteX3" fmla="*/ 2711149 w 2713829"/>
                              <a:gd name="connsiteY3" fmla="*/ 1281942 h 2072371"/>
                              <a:gd name="connsiteX4" fmla="*/ 1804770 w 2713829"/>
                              <a:gd name="connsiteY4" fmla="*/ 1672845 h 2072371"/>
                              <a:gd name="connsiteX5" fmla="*/ 1191159 w 2713829"/>
                              <a:gd name="connsiteY5" fmla="*/ 2013698 h 2072371"/>
                              <a:gd name="connsiteX6" fmla="*/ 31 w 2713829"/>
                              <a:gd name="connsiteY6" fmla="*/ 503900 h 2072371"/>
                              <a:gd name="connsiteX0" fmla="*/ 31 w 2713829"/>
                              <a:gd name="connsiteY0" fmla="*/ 503900 h 2072371"/>
                              <a:gd name="connsiteX1" fmla="*/ 1227253 w 2713829"/>
                              <a:gd name="connsiteY1" fmla="*/ 164887 h 2072371"/>
                              <a:gd name="connsiteX2" fmla="*/ 2089516 w 2713829"/>
                              <a:gd name="connsiteY2" fmla="*/ 405809 h 2072371"/>
                              <a:gd name="connsiteX3" fmla="*/ 2711149 w 2713829"/>
                              <a:gd name="connsiteY3" fmla="*/ 1281942 h 2072371"/>
                              <a:gd name="connsiteX4" fmla="*/ 1804770 w 2713829"/>
                              <a:gd name="connsiteY4" fmla="*/ 1672845 h 2072371"/>
                              <a:gd name="connsiteX5" fmla="*/ 1191159 w 2713829"/>
                              <a:gd name="connsiteY5" fmla="*/ 2013698 h 2072371"/>
                              <a:gd name="connsiteX6" fmla="*/ 31 w 2713829"/>
                              <a:gd name="connsiteY6" fmla="*/ 503900 h 2072371"/>
                              <a:gd name="connsiteX0" fmla="*/ 21679 w 2735477"/>
                              <a:gd name="connsiteY0" fmla="*/ 452407 h 2020878"/>
                              <a:gd name="connsiteX1" fmla="*/ 502943 w 2735477"/>
                              <a:gd name="connsiteY1" fmla="*/ 17142 h 2020878"/>
                              <a:gd name="connsiteX2" fmla="*/ 1248901 w 2735477"/>
                              <a:gd name="connsiteY2" fmla="*/ 113394 h 2020878"/>
                              <a:gd name="connsiteX3" fmla="*/ 2111164 w 2735477"/>
                              <a:gd name="connsiteY3" fmla="*/ 354316 h 2020878"/>
                              <a:gd name="connsiteX4" fmla="*/ 2732797 w 2735477"/>
                              <a:gd name="connsiteY4" fmla="*/ 1230449 h 2020878"/>
                              <a:gd name="connsiteX5" fmla="*/ 1826418 w 2735477"/>
                              <a:gd name="connsiteY5" fmla="*/ 1621352 h 2020878"/>
                              <a:gd name="connsiteX6" fmla="*/ 1212807 w 2735477"/>
                              <a:gd name="connsiteY6" fmla="*/ 1962205 h 2020878"/>
                              <a:gd name="connsiteX7" fmla="*/ 21679 w 2735477"/>
                              <a:gd name="connsiteY7" fmla="*/ 452407 h 2020878"/>
                              <a:gd name="connsiteX0" fmla="*/ 3258 w 2717056"/>
                              <a:gd name="connsiteY0" fmla="*/ 1928653 h 3497124"/>
                              <a:gd name="connsiteX1" fmla="*/ 853491 w 2717056"/>
                              <a:gd name="connsiteY1" fmla="*/ 1472 h 3497124"/>
                              <a:gd name="connsiteX2" fmla="*/ 1230480 w 2717056"/>
                              <a:gd name="connsiteY2" fmla="*/ 1589640 h 3497124"/>
                              <a:gd name="connsiteX3" fmla="*/ 2092743 w 2717056"/>
                              <a:gd name="connsiteY3" fmla="*/ 1830562 h 3497124"/>
                              <a:gd name="connsiteX4" fmla="*/ 2714376 w 2717056"/>
                              <a:gd name="connsiteY4" fmla="*/ 2706695 h 3497124"/>
                              <a:gd name="connsiteX5" fmla="*/ 1807997 w 2717056"/>
                              <a:gd name="connsiteY5" fmla="*/ 3097598 h 3497124"/>
                              <a:gd name="connsiteX6" fmla="*/ 1194386 w 2717056"/>
                              <a:gd name="connsiteY6" fmla="*/ 3438451 h 3497124"/>
                              <a:gd name="connsiteX7" fmla="*/ 3258 w 2717056"/>
                              <a:gd name="connsiteY7" fmla="*/ 1928653 h 3497124"/>
                              <a:gd name="connsiteX0" fmla="*/ 217887 w 2931685"/>
                              <a:gd name="connsiteY0" fmla="*/ 1928653 h 3497124"/>
                              <a:gd name="connsiteX1" fmla="*/ 1068120 w 2931685"/>
                              <a:gd name="connsiteY1" fmla="*/ 1472 h 3497124"/>
                              <a:gd name="connsiteX2" fmla="*/ 1445109 w 2931685"/>
                              <a:gd name="connsiteY2" fmla="*/ 1589640 h 3497124"/>
                              <a:gd name="connsiteX3" fmla="*/ 2307372 w 2931685"/>
                              <a:gd name="connsiteY3" fmla="*/ 1830562 h 3497124"/>
                              <a:gd name="connsiteX4" fmla="*/ 2929005 w 2931685"/>
                              <a:gd name="connsiteY4" fmla="*/ 2706695 h 3497124"/>
                              <a:gd name="connsiteX5" fmla="*/ 2022626 w 2931685"/>
                              <a:gd name="connsiteY5" fmla="*/ 3097598 h 3497124"/>
                              <a:gd name="connsiteX6" fmla="*/ 1409015 w 2931685"/>
                              <a:gd name="connsiteY6" fmla="*/ 3438451 h 3497124"/>
                              <a:gd name="connsiteX7" fmla="*/ 217887 w 2931685"/>
                              <a:gd name="connsiteY7" fmla="*/ 1928653 h 3497124"/>
                              <a:gd name="connsiteX0" fmla="*/ 210290 w 2940130"/>
                              <a:gd name="connsiteY0" fmla="*/ 1928653 h 3497124"/>
                              <a:gd name="connsiteX1" fmla="*/ 1076565 w 2940130"/>
                              <a:gd name="connsiteY1" fmla="*/ 1472 h 3497124"/>
                              <a:gd name="connsiteX2" fmla="*/ 1453554 w 2940130"/>
                              <a:gd name="connsiteY2" fmla="*/ 1589640 h 3497124"/>
                              <a:gd name="connsiteX3" fmla="*/ 2315817 w 2940130"/>
                              <a:gd name="connsiteY3" fmla="*/ 1830562 h 3497124"/>
                              <a:gd name="connsiteX4" fmla="*/ 2937450 w 2940130"/>
                              <a:gd name="connsiteY4" fmla="*/ 2706695 h 3497124"/>
                              <a:gd name="connsiteX5" fmla="*/ 2031071 w 2940130"/>
                              <a:gd name="connsiteY5" fmla="*/ 3097598 h 3497124"/>
                              <a:gd name="connsiteX6" fmla="*/ 1417460 w 2940130"/>
                              <a:gd name="connsiteY6" fmla="*/ 3438451 h 3497124"/>
                              <a:gd name="connsiteX7" fmla="*/ 210290 w 2940130"/>
                              <a:gd name="connsiteY7" fmla="*/ 1928653 h 3497124"/>
                              <a:gd name="connsiteX0" fmla="*/ 210290 w 2940130"/>
                              <a:gd name="connsiteY0" fmla="*/ 1928653 h 3497124"/>
                              <a:gd name="connsiteX1" fmla="*/ 1076565 w 2940130"/>
                              <a:gd name="connsiteY1" fmla="*/ 1472 h 3497124"/>
                              <a:gd name="connsiteX2" fmla="*/ 1453554 w 2940130"/>
                              <a:gd name="connsiteY2" fmla="*/ 1589640 h 3497124"/>
                              <a:gd name="connsiteX3" fmla="*/ 2315817 w 2940130"/>
                              <a:gd name="connsiteY3" fmla="*/ 1830562 h 3497124"/>
                              <a:gd name="connsiteX4" fmla="*/ 2937450 w 2940130"/>
                              <a:gd name="connsiteY4" fmla="*/ 2706695 h 3497124"/>
                              <a:gd name="connsiteX5" fmla="*/ 2031071 w 2940130"/>
                              <a:gd name="connsiteY5" fmla="*/ 3097598 h 3497124"/>
                              <a:gd name="connsiteX6" fmla="*/ 1417460 w 2940130"/>
                              <a:gd name="connsiteY6" fmla="*/ 3438451 h 3497124"/>
                              <a:gd name="connsiteX7" fmla="*/ 210290 w 2940130"/>
                              <a:gd name="connsiteY7" fmla="*/ 1928653 h 3497124"/>
                              <a:gd name="connsiteX0" fmla="*/ 210290 w 2940130"/>
                              <a:gd name="connsiteY0" fmla="*/ 1928653 h 3497124"/>
                              <a:gd name="connsiteX1" fmla="*/ 1076565 w 2940130"/>
                              <a:gd name="connsiteY1" fmla="*/ 1472 h 3497124"/>
                              <a:gd name="connsiteX2" fmla="*/ 1453554 w 2940130"/>
                              <a:gd name="connsiteY2" fmla="*/ 1589640 h 3497124"/>
                              <a:gd name="connsiteX3" fmla="*/ 2315817 w 2940130"/>
                              <a:gd name="connsiteY3" fmla="*/ 1830562 h 3497124"/>
                              <a:gd name="connsiteX4" fmla="*/ 2937450 w 2940130"/>
                              <a:gd name="connsiteY4" fmla="*/ 2706695 h 3497124"/>
                              <a:gd name="connsiteX5" fmla="*/ 2031071 w 2940130"/>
                              <a:gd name="connsiteY5" fmla="*/ 3097598 h 3497124"/>
                              <a:gd name="connsiteX6" fmla="*/ 1417460 w 2940130"/>
                              <a:gd name="connsiteY6" fmla="*/ 3438451 h 3497124"/>
                              <a:gd name="connsiteX7" fmla="*/ 731659 w 2940130"/>
                              <a:gd name="connsiteY7" fmla="*/ 2792797 h 3497124"/>
                              <a:gd name="connsiteX8" fmla="*/ 210290 w 2940130"/>
                              <a:gd name="connsiteY8" fmla="*/ 1928653 h 3497124"/>
                              <a:gd name="connsiteX0" fmla="*/ 169992 w 2899832"/>
                              <a:gd name="connsiteY0" fmla="*/ 1928653 h 3441763"/>
                              <a:gd name="connsiteX1" fmla="*/ 1036267 w 2899832"/>
                              <a:gd name="connsiteY1" fmla="*/ 1472 h 3441763"/>
                              <a:gd name="connsiteX2" fmla="*/ 1413256 w 2899832"/>
                              <a:gd name="connsiteY2" fmla="*/ 1589640 h 3441763"/>
                              <a:gd name="connsiteX3" fmla="*/ 2275519 w 2899832"/>
                              <a:gd name="connsiteY3" fmla="*/ 1830562 h 3441763"/>
                              <a:gd name="connsiteX4" fmla="*/ 2897152 w 2899832"/>
                              <a:gd name="connsiteY4" fmla="*/ 2706695 h 3441763"/>
                              <a:gd name="connsiteX5" fmla="*/ 1990773 w 2899832"/>
                              <a:gd name="connsiteY5" fmla="*/ 3097598 h 3441763"/>
                              <a:gd name="connsiteX6" fmla="*/ 1377162 w 2899832"/>
                              <a:gd name="connsiteY6" fmla="*/ 3438451 h 3441763"/>
                              <a:gd name="connsiteX7" fmla="*/ 747509 w 2899832"/>
                              <a:gd name="connsiteY7" fmla="*/ 2921134 h 3441763"/>
                              <a:gd name="connsiteX8" fmla="*/ 169992 w 2899832"/>
                              <a:gd name="connsiteY8" fmla="*/ 1928653 h 3441763"/>
                              <a:gd name="connsiteX0" fmla="*/ 169992 w 2899832"/>
                              <a:gd name="connsiteY0" fmla="*/ 1928653 h 3441763"/>
                              <a:gd name="connsiteX1" fmla="*/ 1036267 w 2899832"/>
                              <a:gd name="connsiteY1" fmla="*/ 1472 h 3441763"/>
                              <a:gd name="connsiteX2" fmla="*/ 1413256 w 2899832"/>
                              <a:gd name="connsiteY2" fmla="*/ 1589640 h 3441763"/>
                              <a:gd name="connsiteX3" fmla="*/ 2275519 w 2899832"/>
                              <a:gd name="connsiteY3" fmla="*/ 1830562 h 3441763"/>
                              <a:gd name="connsiteX4" fmla="*/ 2897152 w 2899832"/>
                              <a:gd name="connsiteY4" fmla="*/ 2706695 h 3441763"/>
                              <a:gd name="connsiteX5" fmla="*/ 1990773 w 2899832"/>
                              <a:gd name="connsiteY5" fmla="*/ 3097598 h 3441763"/>
                              <a:gd name="connsiteX6" fmla="*/ 1409246 w 2899832"/>
                              <a:gd name="connsiteY6" fmla="*/ 3438451 h 3441763"/>
                              <a:gd name="connsiteX7" fmla="*/ 747509 w 2899832"/>
                              <a:gd name="connsiteY7" fmla="*/ 2921134 h 3441763"/>
                              <a:gd name="connsiteX8" fmla="*/ 169992 w 2899832"/>
                              <a:gd name="connsiteY8" fmla="*/ 1928653 h 3441763"/>
                              <a:gd name="connsiteX0" fmla="*/ 169992 w 2899832"/>
                              <a:gd name="connsiteY0" fmla="*/ 1928653 h 3439327"/>
                              <a:gd name="connsiteX1" fmla="*/ 1036267 w 2899832"/>
                              <a:gd name="connsiteY1" fmla="*/ 1472 h 3439327"/>
                              <a:gd name="connsiteX2" fmla="*/ 1413256 w 2899832"/>
                              <a:gd name="connsiteY2" fmla="*/ 1589640 h 3439327"/>
                              <a:gd name="connsiteX3" fmla="*/ 2275519 w 2899832"/>
                              <a:gd name="connsiteY3" fmla="*/ 1830562 h 3439327"/>
                              <a:gd name="connsiteX4" fmla="*/ 2897152 w 2899832"/>
                              <a:gd name="connsiteY4" fmla="*/ 2706695 h 3439327"/>
                              <a:gd name="connsiteX5" fmla="*/ 1990773 w 2899832"/>
                              <a:gd name="connsiteY5" fmla="*/ 3097598 h 3439327"/>
                              <a:gd name="connsiteX6" fmla="*/ 1409246 w 2899832"/>
                              <a:gd name="connsiteY6" fmla="*/ 3438451 h 3439327"/>
                              <a:gd name="connsiteX7" fmla="*/ 747509 w 2899832"/>
                              <a:gd name="connsiteY7" fmla="*/ 2921134 h 3439327"/>
                              <a:gd name="connsiteX8" fmla="*/ 169992 w 2899832"/>
                              <a:gd name="connsiteY8" fmla="*/ 1928653 h 3439327"/>
                              <a:gd name="connsiteX0" fmla="*/ 169992 w 2899832"/>
                              <a:gd name="connsiteY0" fmla="*/ 1928653 h 3454961"/>
                              <a:gd name="connsiteX1" fmla="*/ 1036267 w 2899832"/>
                              <a:gd name="connsiteY1" fmla="*/ 1472 h 3454961"/>
                              <a:gd name="connsiteX2" fmla="*/ 1413256 w 2899832"/>
                              <a:gd name="connsiteY2" fmla="*/ 1589640 h 3454961"/>
                              <a:gd name="connsiteX3" fmla="*/ 2275519 w 2899832"/>
                              <a:gd name="connsiteY3" fmla="*/ 1830562 h 3454961"/>
                              <a:gd name="connsiteX4" fmla="*/ 2897152 w 2899832"/>
                              <a:gd name="connsiteY4" fmla="*/ 2706695 h 3454961"/>
                              <a:gd name="connsiteX5" fmla="*/ 1990773 w 2899832"/>
                              <a:gd name="connsiteY5" fmla="*/ 3097598 h 3454961"/>
                              <a:gd name="connsiteX6" fmla="*/ 1557635 w 2899832"/>
                              <a:gd name="connsiteY6" fmla="*/ 3306146 h 3454961"/>
                              <a:gd name="connsiteX7" fmla="*/ 1409246 w 2899832"/>
                              <a:gd name="connsiteY7" fmla="*/ 3438451 h 3454961"/>
                              <a:gd name="connsiteX8" fmla="*/ 747509 w 2899832"/>
                              <a:gd name="connsiteY8" fmla="*/ 2921134 h 3454961"/>
                              <a:gd name="connsiteX9" fmla="*/ 169992 w 2899832"/>
                              <a:gd name="connsiteY9" fmla="*/ 1928653 h 3454961"/>
                              <a:gd name="connsiteX0" fmla="*/ 169992 w 2899756"/>
                              <a:gd name="connsiteY0" fmla="*/ 1928653 h 3454961"/>
                              <a:gd name="connsiteX1" fmla="*/ 1036267 w 2899756"/>
                              <a:gd name="connsiteY1" fmla="*/ 1472 h 3454961"/>
                              <a:gd name="connsiteX2" fmla="*/ 1413256 w 2899756"/>
                              <a:gd name="connsiteY2" fmla="*/ 1589640 h 3454961"/>
                              <a:gd name="connsiteX3" fmla="*/ 2275519 w 2899756"/>
                              <a:gd name="connsiteY3" fmla="*/ 1830562 h 3454961"/>
                              <a:gd name="connsiteX4" fmla="*/ 2897152 w 2899756"/>
                              <a:gd name="connsiteY4" fmla="*/ 2706695 h 3454961"/>
                              <a:gd name="connsiteX5" fmla="*/ 1966709 w 2899756"/>
                              <a:gd name="connsiteY5" fmla="*/ 3065513 h 3454961"/>
                              <a:gd name="connsiteX6" fmla="*/ 1557635 w 2899756"/>
                              <a:gd name="connsiteY6" fmla="*/ 3306146 h 3454961"/>
                              <a:gd name="connsiteX7" fmla="*/ 1409246 w 2899756"/>
                              <a:gd name="connsiteY7" fmla="*/ 3438451 h 3454961"/>
                              <a:gd name="connsiteX8" fmla="*/ 747509 w 2899756"/>
                              <a:gd name="connsiteY8" fmla="*/ 2921134 h 3454961"/>
                              <a:gd name="connsiteX9" fmla="*/ 169992 w 2899756"/>
                              <a:gd name="connsiteY9" fmla="*/ 1928653 h 3454961"/>
                              <a:gd name="connsiteX0" fmla="*/ 169992 w 2899756"/>
                              <a:gd name="connsiteY0" fmla="*/ 1928653 h 3426151"/>
                              <a:gd name="connsiteX1" fmla="*/ 1036267 w 2899756"/>
                              <a:gd name="connsiteY1" fmla="*/ 1472 h 3426151"/>
                              <a:gd name="connsiteX2" fmla="*/ 1413256 w 2899756"/>
                              <a:gd name="connsiteY2" fmla="*/ 1589640 h 3426151"/>
                              <a:gd name="connsiteX3" fmla="*/ 2275519 w 2899756"/>
                              <a:gd name="connsiteY3" fmla="*/ 1830562 h 3426151"/>
                              <a:gd name="connsiteX4" fmla="*/ 2897152 w 2899756"/>
                              <a:gd name="connsiteY4" fmla="*/ 2706695 h 3426151"/>
                              <a:gd name="connsiteX5" fmla="*/ 1966709 w 2899756"/>
                              <a:gd name="connsiteY5" fmla="*/ 3065513 h 3426151"/>
                              <a:gd name="connsiteX6" fmla="*/ 1557635 w 2899756"/>
                              <a:gd name="connsiteY6" fmla="*/ 3306146 h 3426151"/>
                              <a:gd name="connsiteX7" fmla="*/ 1345078 w 2899756"/>
                              <a:gd name="connsiteY7" fmla="*/ 3406366 h 3426151"/>
                              <a:gd name="connsiteX8" fmla="*/ 747509 w 2899756"/>
                              <a:gd name="connsiteY8" fmla="*/ 2921134 h 3426151"/>
                              <a:gd name="connsiteX9" fmla="*/ 169992 w 2899756"/>
                              <a:gd name="connsiteY9" fmla="*/ 1928653 h 3426151"/>
                              <a:gd name="connsiteX0" fmla="*/ 169992 w 2899756"/>
                              <a:gd name="connsiteY0" fmla="*/ 1928653 h 3410548"/>
                              <a:gd name="connsiteX1" fmla="*/ 1036267 w 2899756"/>
                              <a:gd name="connsiteY1" fmla="*/ 1472 h 3410548"/>
                              <a:gd name="connsiteX2" fmla="*/ 1413256 w 2899756"/>
                              <a:gd name="connsiteY2" fmla="*/ 1589640 h 3410548"/>
                              <a:gd name="connsiteX3" fmla="*/ 2275519 w 2899756"/>
                              <a:gd name="connsiteY3" fmla="*/ 1830562 h 3410548"/>
                              <a:gd name="connsiteX4" fmla="*/ 2897152 w 2899756"/>
                              <a:gd name="connsiteY4" fmla="*/ 2706695 h 3410548"/>
                              <a:gd name="connsiteX5" fmla="*/ 1966709 w 2899756"/>
                              <a:gd name="connsiteY5" fmla="*/ 3065513 h 3410548"/>
                              <a:gd name="connsiteX6" fmla="*/ 1557635 w 2899756"/>
                              <a:gd name="connsiteY6" fmla="*/ 3306146 h 3410548"/>
                              <a:gd name="connsiteX7" fmla="*/ 1345078 w 2899756"/>
                              <a:gd name="connsiteY7" fmla="*/ 3406366 h 3410548"/>
                              <a:gd name="connsiteX8" fmla="*/ 859803 w 2899756"/>
                              <a:gd name="connsiteY8" fmla="*/ 3177809 h 3410548"/>
                              <a:gd name="connsiteX9" fmla="*/ 747509 w 2899756"/>
                              <a:gd name="connsiteY9" fmla="*/ 2921134 h 3410548"/>
                              <a:gd name="connsiteX10" fmla="*/ 169992 w 2899756"/>
                              <a:gd name="connsiteY10" fmla="*/ 1928653 h 3410548"/>
                              <a:gd name="connsiteX0" fmla="*/ 162933 w 2892697"/>
                              <a:gd name="connsiteY0" fmla="*/ 1928653 h 3787374"/>
                              <a:gd name="connsiteX1" fmla="*/ 1029208 w 2892697"/>
                              <a:gd name="connsiteY1" fmla="*/ 1472 h 3787374"/>
                              <a:gd name="connsiteX2" fmla="*/ 1406197 w 2892697"/>
                              <a:gd name="connsiteY2" fmla="*/ 1589640 h 3787374"/>
                              <a:gd name="connsiteX3" fmla="*/ 2268460 w 2892697"/>
                              <a:gd name="connsiteY3" fmla="*/ 1830562 h 3787374"/>
                              <a:gd name="connsiteX4" fmla="*/ 2890093 w 2892697"/>
                              <a:gd name="connsiteY4" fmla="*/ 2706695 h 3787374"/>
                              <a:gd name="connsiteX5" fmla="*/ 1959650 w 2892697"/>
                              <a:gd name="connsiteY5" fmla="*/ 3065513 h 3787374"/>
                              <a:gd name="connsiteX6" fmla="*/ 1550576 w 2892697"/>
                              <a:gd name="connsiteY6" fmla="*/ 3306146 h 3787374"/>
                              <a:gd name="connsiteX7" fmla="*/ 1338019 w 2892697"/>
                              <a:gd name="connsiteY7" fmla="*/ 3406366 h 3787374"/>
                              <a:gd name="connsiteX8" fmla="*/ 852744 w 2892697"/>
                              <a:gd name="connsiteY8" fmla="*/ 3177809 h 3787374"/>
                              <a:gd name="connsiteX9" fmla="*/ 628155 w 2892697"/>
                              <a:gd name="connsiteY9" fmla="*/ 3755324 h 3787374"/>
                              <a:gd name="connsiteX10" fmla="*/ 162933 w 2892697"/>
                              <a:gd name="connsiteY10" fmla="*/ 1928653 h 3787374"/>
                              <a:gd name="connsiteX0" fmla="*/ 162933 w 2892697"/>
                              <a:gd name="connsiteY0" fmla="*/ 1928653 h 3793145"/>
                              <a:gd name="connsiteX1" fmla="*/ 1029208 w 2892697"/>
                              <a:gd name="connsiteY1" fmla="*/ 1472 h 3793145"/>
                              <a:gd name="connsiteX2" fmla="*/ 1406197 w 2892697"/>
                              <a:gd name="connsiteY2" fmla="*/ 1589640 h 3793145"/>
                              <a:gd name="connsiteX3" fmla="*/ 2268460 w 2892697"/>
                              <a:gd name="connsiteY3" fmla="*/ 1830562 h 3793145"/>
                              <a:gd name="connsiteX4" fmla="*/ 2890093 w 2892697"/>
                              <a:gd name="connsiteY4" fmla="*/ 2706695 h 3793145"/>
                              <a:gd name="connsiteX5" fmla="*/ 1959650 w 2892697"/>
                              <a:gd name="connsiteY5" fmla="*/ 3065513 h 3793145"/>
                              <a:gd name="connsiteX6" fmla="*/ 1550576 w 2892697"/>
                              <a:gd name="connsiteY6" fmla="*/ 3306146 h 3793145"/>
                              <a:gd name="connsiteX7" fmla="*/ 1338019 w 2892697"/>
                              <a:gd name="connsiteY7" fmla="*/ 3406366 h 3793145"/>
                              <a:gd name="connsiteX8" fmla="*/ 989102 w 2892697"/>
                              <a:gd name="connsiteY8" fmla="*/ 3330209 h 3793145"/>
                              <a:gd name="connsiteX9" fmla="*/ 628155 w 2892697"/>
                              <a:gd name="connsiteY9" fmla="*/ 3755324 h 3793145"/>
                              <a:gd name="connsiteX10" fmla="*/ 162933 w 2892697"/>
                              <a:gd name="connsiteY10" fmla="*/ 1928653 h 3793145"/>
                              <a:gd name="connsiteX0" fmla="*/ 162933 w 2892697"/>
                              <a:gd name="connsiteY0" fmla="*/ 1928653 h 3793145"/>
                              <a:gd name="connsiteX1" fmla="*/ 1029208 w 2892697"/>
                              <a:gd name="connsiteY1" fmla="*/ 1472 h 3793145"/>
                              <a:gd name="connsiteX2" fmla="*/ 1406197 w 2892697"/>
                              <a:gd name="connsiteY2" fmla="*/ 1589640 h 3793145"/>
                              <a:gd name="connsiteX3" fmla="*/ 2268460 w 2892697"/>
                              <a:gd name="connsiteY3" fmla="*/ 1830562 h 3793145"/>
                              <a:gd name="connsiteX4" fmla="*/ 2890093 w 2892697"/>
                              <a:gd name="connsiteY4" fmla="*/ 2706695 h 3793145"/>
                              <a:gd name="connsiteX5" fmla="*/ 1959650 w 2892697"/>
                              <a:gd name="connsiteY5" fmla="*/ 3065513 h 3793145"/>
                              <a:gd name="connsiteX6" fmla="*/ 1550576 w 2892697"/>
                              <a:gd name="connsiteY6" fmla="*/ 3306146 h 3793145"/>
                              <a:gd name="connsiteX7" fmla="*/ 1338019 w 2892697"/>
                              <a:gd name="connsiteY7" fmla="*/ 3406366 h 3793145"/>
                              <a:gd name="connsiteX8" fmla="*/ 989102 w 2892697"/>
                              <a:gd name="connsiteY8" fmla="*/ 3330209 h 3793145"/>
                              <a:gd name="connsiteX9" fmla="*/ 628155 w 2892697"/>
                              <a:gd name="connsiteY9" fmla="*/ 3755324 h 3793145"/>
                              <a:gd name="connsiteX10" fmla="*/ 162933 w 2892697"/>
                              <a:gd name="connsiteY10" fmla="*/ 1928653 h 3793145"/>
                              <a:gd name="connsiteX0" fmla="*/ 162933 w 2892697"/>
                              <a:gd name="connsiteY0" fmla="*/ 1928653 h 3796478"/>
                              <a:gd name="connsiteX1" fmla="*/ 1029208 w 2892697"/>
                              <a:gd name="connsiteY1" fmla="*/ 1472 h 3796478"/>
                              <a:gd name="connsiteX2" fmla="*/ 1406197 w 2892697"/>
                              <a:gd name="connsiteY2" fmla="*/ 1589640 h 3796478"/>
                              <a:gd name="connsiteX3" fmla="*/ 2268460 w 2892697"/>
                              <a:gd name="connsiteY3" fmla="*/ 1830562 h 3796478"/>
                              <a:gd name="connsiteX4" fmla="*/ 2890093 w 2892697"/>
                              <a:gd name="connsiteY4" fmla="*/ 2706695 h 3796478"/>
                              <a:gd name="connsiteX5" fmla="*/ 1959650 w 2892697"/>
                              <a:gd name="connsiteY5" fmla="*/ 3065513 h 3796478"/>
                              <a:gd name="connsiteX6" fmla="*/ 1550576 w 2892697"/>
                              <a:gd name="connsiteY6" fmla="*/ 3306146 h 3796478"/>
                              <a:gd name="connsiteX7" fmla="*/ 1338019 w 2892697"/>
                              <a:gd name="connsiteY7" fmla="*/ 3406366 h 3796478"/>
                              <a:gd name="connsiteX8" fmla="*/ 989102 w 2892697"/>
                              <a:gd name="connsiteY8" fmla="*/ 3330209 h 3796478"/>
                              <a:gd name="connsiteX9" fmla="*/ 628155 w 2892697"/>
                              <a:gd name="connsiteY9" fmla="*/ 3755324 h 3796478"/>
                              <a:gd name="connsiteX10" fmla="*/ 162933 w 2892697"/>
                              <a:gd name="connsiteY10" fmla="*/ 1928653 h 3796478"/>
                              <a:gd name="connsiteX0" fmla="*/ 162933 w 2892697"/>
                              <a:gd name="connsiteY0" fmla="*/ 1928653 h 3796478"/>
                              <a:gd name="connsiteX1" fmla="*/ 1029208 w 2892697"/>
                              <a:gd name="connsiteY1" fmla="*/ 1472 h 3796478"/>
                              <a:gd name="connsiteX2" fmla="*/ 1406197 w 2892697"/>
                              <a:gd name="connsiteY2" fmla="*/ 1589640 h 3796478"/>
                              <a:gd name="connsiteX3" fmla="*/ 2268460 w 2892697"/>
                              <a:gd name="connsiteY3" fmla="*/ 1830562 h 3796478"/>
                              <a:gd name="connsiteX4" fmla="*/ 2890093 w 2892697"/>
                              <a:gd name="connsiteY4" fmla="*/ 2706695 h 3796478"/>
                              <a:gd name="connsiteX5" fmla="*/ 1959650 w 2892697"/>
                              <a:gd name="connsiteY5" fmla="*/ 3065513 h 3796478"/>
                              <a:gd name="connsiteX6" fmla="*/ 1550576 w 2892697"/>
                              <a:gd name="connsiteY6" fmla="*/ 3306146 h 3796478"/>
                              <a:gd name="connsiteX7" fmla="*/ 1338019 w 2892697"/>
                              <a:gd name="connsiteY7" fmla="*/ 3406366 h 3796478"/>
                              <a:gd name="connsiteX8" fmla="*/ 989102 w 2892697"/>
                              <a:gd name="connsiteY8" fmla="*/ 3330209 h 3796478"/>
                              <a:gd name="connsiteX9" fmla="*/ 628155 w 2892697"/>
                              <a:gd name="connsiteY9" fmla="*/ 3755324 h 3796478"/>
                              <a:gd name="connsiteX10" fmla="*/ 315334 w 2892697"/>
                              <a:gd name="connsiteY10" fmla="*/ 3057492 h 3796478"/>
                              <a:gd name="connsiteX11" fmla="*/ 162933 w 2892697"/>
                              <a:gd name="connsiteY11" fmla="*/ 1928653 h 3796478"/>
                              <a:gd name="connsiteX0" fmla="*/ 180655 w 2910419"/>
                              <a:gd name="connsiteY0" fmla="*/ 1928653 h 3796478"/>
                              <a:gd name="connsiteX1" fmla="*/ 1046930 w 2910419"/>
                              <a:gd name="connsiteY1" fmla="*/ 1472 h 3796478"/>
                              <a:gd name="connsiteX2" fmla="*/ 1423919 w 2910419"/>
                              <a:gd name="connsiteY2" fmla="*/ 1589640 h 3796478"/>
                              <a:gd name="connsiteX3" fmla="*/ 2286182 w 2910419"/>
                              <a:gd name="connsiteY3" fmla="*/ 1830562 h 3796478"/>
                              <a:gd name="connsiteX4" fmla="*/ 2907815 w 2910419"/>
                              <a:gd name="connsiteY4" fmla="*/ 2706695 h 3796478"/>
                              <a:gd name="connsiteX5" fmla="*/ 1977372 w 2910419"/>
                              <a:gd name="connsiteY5" fmla="*/ 3065513 h 3796478"/>
                              <a:gd name="connsiteX6" fmla="*/ 1568298 w 2910419"/>
                              <a:gd name="connsiteY6" fmla="*/ 3306146 h 3796478"/>
                              <a:gd name="connsiteX7" fmla="*/ 1355741 w 2910419"/>
                              <a:gd name="connsiteY7" fmla="*/ 3406366 h 3796478"/>
                              <a:gd name="connsiteX8" fmla="*/ 1006824 w 2910419"/>
                              <a:gd name="connsiteY8" fmla="*/ 3330209 h 3796478"/>
                              <a:gd name="connsiteX9" fmla="*/ 645877 w 2910419"/>
                              <a:gd name="connsiteY9" fmla="*/ 3755324 h 3796478"/>
                              <a:gd name="connsiteX10" fmla="*/ 926614 w 2910419"/>
                              <a:gd name="connsiteY10" fmla="*/ 2463934 h 3796478"/>
                              <a:gd name="connsiteX11" fmla="*/ 180655 w 2910419"/>
                              <a:gd name="connsiteY11" fmla="*/ 1928653 h 3796478"/>
                              <a:gd name="connsiteX0" fmla="*/ 438408 w 3168172"/>
                              <a:gd name="connsiteY0" fmla="*/ 1928653 h 3796478"/>
                              <a:gd name="connsiteX1" fmla="*/ 1304683 w 3168172"/>
                              <a:gd name="connsiteY1" fmla="*/ 1472 h 3796478"/>
                              <a:gd name="connsiteX2" fmla="*/ 1681672 w 3168172"/>
                              <a:gd name="connsiteY2" fmla="*/ 1589640 h 3796478"/>
                              <a:gd name="connsiteX3" fmla="*/ 2543935 w 3168172"/>
                              <a:gd name="connsiteY3" fmla="*/ 1830562 h 3796478"/>
                              <a:gd name="connsiteX4" fmla="*/ 3165568 w 3168172"/>
                              <a:gd name="connsiteY4" fmla="*/ 2706695 h 3796478"/>
                              <a:gd name="connsiteX5" fmla="*/ 2235125 w 3168172"/>
                              <a:gd name="connsiteY5" fmla="*/ 3065513 h 3796478"/>
                              <a:gd name="connsiteX6" fmla="*/ 1826051 w 3168172"/>
                              <a:gd name="connsiteY6" fmla="*/ 3306146 h 3796478"/>
                              <a:gd name="connsiteX7" fmla="*/ 1613494 w 3168172"/>
                              <a:gd name="connsiteY7" fmla="*/ 3406366 h 3796478"/>
                              <a:gd name="connsiteX8" fmla="*/ 1264577 w 3168172"/>
                              <a:gd name="connsiteY8" fmla="*/ 3330209 h 3796478"/>
                              <a:gd name="connsiteX9" fmla="*/ 903630 w 3168172"/>
                              <a:gd name="connsiteY9" fmla="*/ 3755324 h 3796478"/>
                              <a:gd name="connsiteX10" fmla="*/ 1184367 w 3168172"/>
                              <a:gd name="connsiteY10" fmla="*/ 2463934 h 3796478"/>
                              <a:gd name="connsiteX11" fmla="*/ 438408 w 3168172"/>
                              <a:gd name="connsiteY11" fmla="*/ 1928653 h 3796478"/>
                              <a:gd name="connsiteX0" fmla="*/ 238505 w 2968269"/>
                              <a:gd name="connsiteY0" fmla="*/ 1942424 h 3810249"/>
                              <a:gd name="connsiteX1" fmla="*/ 54022 w 2968269"/>
                              <a:gd name="connsiteY1" fmla="*/ 865474 h 3810249"/>
                              <a:gd name="connsiteX2" fmla="*/ 1104780 w 2968269"/>
                              <a:gd name="connsiteY2" fmla="*/ 15243 h 3810249"/>
                              <a:gd name="connsiteX3" fmla="*/ 1481769 w 2968269"/>
                              <a:gd name="connsiteY3" fmla="*/ 1603411 h 3810249"/>
                              <a:gd name="connsiteX4" fmla="*/ 2344032 w 2968269"/>
                              <a:gd name="connsiteY4" fmla="*/ 1844333 h 3810249"/>
                              <a:gd name="connsiteX5" fmla="*/ 2965665 w 2968269"/>
                              <a:gd name="connsiteY5" fmla="*/ 2720466 h 3810249"/>
                              <a:gd name="connsiteX6" fmla="*/ 2035222 w 2968269"/>
                              <a:gd name="connsiteY6" fmla="*/ 3079284 h 3810249"/>
                              <a:gd name="connsiteX7" fmla="*/ 1626148 w 2968269"/>
                              <a:gd name="connsiteY7" fmla="*/ 3319917 h 3810249"/>
                              <a:gd name="connsiteX8" fmla="*/ 1413591 w 2968269"/>
                              <a:gd name="connsiteY8" fmla="*/ 3420137 h 3810249"/>
                              <a:gd name="connsiteX9" fmla="*/ 1064674 w 2968269"/>
                              <a:gd name="connsiteY9" fmla="*/ 3343980 h 3810249"/>
                              <a:gd name="connsiteX10" fmla="*/ 703727 w 2968269"/>
                              <a:gd name="connsiteY10" fmla="*/ 3769095 h 3810249"/>
                              <a:gd name="connsiteX11" fmla="*/ 984464 w 2968269"/>
                              <a:gd name="connsiteY11" fmla="*/ 2477705 h 3810249"/>
                              <a:gd name="connsiteX12" fmla="*/ 238505 w 2968269"/>
                              <a:gd name="connsiteY12" fmla="*/ 1942424 h 3810249"/>
                              <a:gd name="connsiteX0" fmla="*/ 273260 w 3003024"/>
                              <a:gd name="connsiteY0" fmla="*/ 1942424 h 3810249"/>
                              <a:gd name="connsiteX1" fmla="*/ 88777 w 3003024"/>
                              <a:gd name="connsiteY1" fmla="*/ 865474 h 3810249"/>
                              <a:gd name="connsiteX2" fmla="*/ 1139535 w 3003024"/>
                              <a:gd name="connsiteY2" fmla="*/ 15243 h 3810249"/>
                              <a:gd name="connsiteX3" fmla="*/ 1516524 w 3003024"/>
                              <a:gd name="connsiteY3" fmla="*/ 1603411 h 3810249"/>
                              <a:gd name="connsiteX4" fmla="*/ 2378787 w 3003024"/>
                              <a:gd name="connsiteY4" fmla="*/ 1844333 h 3810249"/>
                              <a:gd name="connsiteX5" fmla="*/ 3000420 w 3003024"/>
                              <a:gd name="connsiteY5" fmla="*/ 2720466 h 3810249"/>
                              <a:gd name="connsiteX6" fmla="*/ 2069977 w 3003024"/>
                              <a:gd name="connsiteY6" fmla="*/ 3079284 h 3810249"/>
                              <a:gd name="connsiteX7" fmla="*/ 1660903 w 3003024"/>
                              <a:gd name="connsiteY7" fmla="*/ 3319917 h 3810249"/>
                              <a:gd name="connsiteX8" fmla="*/ 1448346 w 3003024"/>
                              <a:gd name="connsiteY8" fmla="*/ 3420137 h 3810249"/>
                              <a:gd name="connsiteX9" fmla="*/ 1099429 w 3003024"/>
                              <a:gd name="connsiteY9" fmla="*/ 3343980 h 3810249"/>
                              <a:gd name="connsiteX10" fmla="*/ 738482 w 3003024"/>
                              <a:gd name="connsiteY10" fmla="*/ 3769095 h 3810249"/>
                              <a:gd name="connsiteX11" fmla="*/ 1019219 w 3003024"/>
                              <a:gd name="connsiteY11" fmla="*/ 2477705 h 3810249"/>
                              <a:gd name="connsiteX12" fmla="*/ 273260 w 3003024"/>
                              <a:gd name="connsiteY12" fmla="*/ 1942424 h 3810249"/>
                              <a:gd name="connsiteX0" fmla="*/ 299474 w 2997154"/>
                              <a:gd name="connsiteY0" fmla="*/ 1830129 h 3810249"/>
                              <a:gd name="connsiteX1" fmla="*/ 82907 w 2997154"/>
                              <a:gd name="connsiteY1" fmla="*/ 865474 h 3810249"/>
                              <a:gd name="connsiteX2" fmla="*/ 1133665 w 2997154"/>
                              <a:gd name="connsiteY2" fmla="*/ 15243 h 3810249"/>
                              <a:gd name="connsiteX3" fmla="*/ 1510654 w 2997154"/>
                              <a:gd name="connsiteY3" fmla="*/ 1603411 h 3810249"/>
                              <a:gd name="connsiteX4" fmla="*/ 2372917 w 2997154"/>
                              <a:gd name="connsiteY4" fmla="*/ 1844333 h 3810249"/>
                              <a:gd name="connsiteX5" fmla="*/ 2994550 w 2997154"/>
                              <a:gd name="connsiteY5" fmla="*/ 2720466 h 3810249"/>
                              <a:gd name="connsiteX6" fmla="*/ 2064107 w 2997154"/>
                              <a:gd name="connsiteY6" fmla="*/ 3079284 h 3810249"/>
                              <a:gd name="connsiteX7" fmla="*/ 1655033 w 2997154"/>
                              <a:gd name="connsiteY7" fmla="*/ 3319917 h 3810249"/>
                              <a:gd name="connsiteX8" fmla="*/ 1442476 w 2997154"/>
                              <a:gd name="connsiteY8" fmla="*/ 3420137 h 3810249"/>
                              <a:gd name="connsiteX9" fmla="*/ 1093559 w 2997154"/>
                              <a:gd name="connsiteY9" fmla="*/ 3343980 h 3810249"/>
                              <a:gd name="connsiteX10" fmla="*/ 732612 w 2997154"/>
                              <a:gd name="connsiteY10" fmla="*/ 3769095 h 3810249"/>
                              <a:gd name="connsiteX11" fmla="*/ 1013349 w 2997154"/>
                              <a:gd name="connsiteY11" fmla="*/ 2477705 h 3810249"/>
                              <a:gd name="connsiteX12" fmla="*/ 299474 w 2997154"/>
                              <a:gd name="connsiteY12" fmla="*/ 1830129 h 3810249"/>
                              <a:gd name="connsiteX0" fmla="*/ 319588 w 2993205"/>
                              <a:gd name="connsiteY0" fmla="*/ 1854192 h 3810249"/>
                              <a:gd name="connsiteX1" fmla="*/ 78958 w 2993205"/>
                              <a:gd name="connsiteY1" fmla="*/ 865474 h 3810249"/>
                              <a:gd name="connsiteX2" fmla="*/ 1129716 w 2993205"/>
                              <a:gd name="connsiteY2" fmla="*/ 15243 h 3810249"/>
                              <a:gd name="connsiteX3" fmla="*/ 1506705 w 2993205"/>
                              <a:gd name="connsiteY3" fmla="*/ 1603411 h 3810249"/>
                              <a:gd name="connsiteX4" fmla="*/ 2368968 w 2993205"/>
                              <a:gd name="connsiteY4" fmla="*/ 1844333 h 3810249"/>
                              <a:gd name="connsiteX5" fmla="*/ 2990601 w 2993205"/>
                              <a:gd name="connsiteY5" fmla="*/ 2720466 h 3810249"/>
                              <a:gd name="connsiteX6" fmla="*/ 2060158 w 2993205"/>
                              <a:gd name="connsiteY6" fmla="*/ 3079284 h 3810249"/>
                              <a:gd name="connsiteX7" fmla="*/ 1651084 w 2993205"/>
                              <a:gd name="connsiteY7" fmla="*/ 3319917 h 3810249"/>
                              <a:gd name="connsiteX8" fmla="*/ 1438527 w 2993205"/>
                              <a:gd name="connsiteY8" fmla="*/ 3420137 h 3810249"/>
                              <a:gd name="connsiteX9" fmla="*/ 1089610 w 2993205"/>
                              <a:gd name="connsiteY9" fmla="*/ 3343980 h 3810249"/>
                              <a:gd name="connsiteX10" fmla="*/ 728663 w 2993205"/>
                              <a:gd name="connsiteY10" fmla="*/ 3769095 h 3810249"/>
                              <a:gd name="connsiteX11" fmla="*/ 1009400 w 2993205"/>
                              <a:gd name="connsiteY11" fmla="*/ 2477705 h 3810249"/>
                              <a:gd name="connsiteX12" fmla="*/ 319588 w 2993205"/>
                              <a:gd name="connsiteY12" fmla="*/ 1854192 h 3810249"/>
                              <a:gd name="connsiteX0" fmla="*/ 305741 w 2979358"/>
                              <a:gd name="connsiteY0" fmla="*/ 1853876 h 3809933"/>
                              <a:gd name="connsiteX1" fmla="*/ 81153 w 2979358"/>
                              <a:gd name="connsiteY1" fmla="*/ 881201 h 3809933"/>
                              <a:gd name="connsiteX2" fmla="*/ 1115869 w 2979358"/>
                              <a:gd name="connsiteY2" fmla="*/ 14927 h 3809933"/>
                              <a:gd name="connsiteX3" fmla="*/ 1492858 w 2979358"/>
                              <a:gd name="connsiteY3" fmla="*/ 1603095 h 3809933"/>
                              <a:gd name="connsiteX4" fmla="*/ 2355121 w 2979358"/>
                              <a:gd name="connsiteY4" fmla="*/ 1844017 h 3809933"/>
                              <a:gd name="connsiteX5" fmla="*/ 2976754 w 2979358"/>
                              <a:gd name="connsiteY5" fmla="*/ 2720150 h 3809933"/>
                              <a:gd name="connsiteX6" fmla="*/ 2046311 w 2979358"/>
                              <a:gd name="connsiteY6" fmla="*/ 3078968 h 3809933"/>
                              <a:gd name="connsiteX7" fmla="*/ 1637237 w 2979358"/>
                              <a:gd name="connsiteY7" fmla="*/ 3319601 h 3809933"/>
                              <a:gd name="connsiteX8" fmla="*/ 1424680 w 2979358"/>
                              <a:gd name="connsiteY8" fmla="*/ 3419821 h 3809933"/>
                              <a:gd name="connsiteX9" fmla="*/ 1075763 w 2979358"/>
                              <a:gd name="connsiteY9" fmla="*/ 3343664 h 3809933"/>
                              <a:gd name="connsiteX10" fmla="*/ 714816 w 2979358"/>
                              <a:gd name="connsiteY10" fmla="*/ 3768779 h 3809933"/>
                              <a:gd name="connsiteX11" fmla="*/ 995553 w 2979358"/>
                              <a:gd name="connsiteY11" fmla="*/ 2477389 h 3809933"/>
                              <a:gd name="connsiteX12" fmla="*/ 305741 w 2979358"/>
                              <a:gd name="connsiteY12" fmla="*/ 1853876 h 3809933"/>
                              <a:gd name="connsiteX0" fmla="*/ 335744 w 3009361"/>
                              <a:gd name="connsiteY0" fmla="*/ 1853876 h 3809933"/>
                              <a:gd name="connsiteX1" fmla="*/ 111156 w 3009361"/>
                              <a:gd name="connsiteY1" fmla="*/ 881201 h 3809933"/>
                              <a:gd name="connsiteX2" fmla="*/ 1145872 w 3009361"/>
                              <a:gd name="connsiteY2" fmla="*/ 14927 h 3809933"/>
                              <a:gd name="connsiteX3" fmla="*/ 1522861 w 3009361"/>
                              <a:gd name="connsiteY3" fmla="*/ 1603095 h 3809933"/>
                              <a:gd name="connsiteX4" fmla="*/ 2385124 w 3009361"/>
                              <a:gd name="connsiteY4" fmla="*/ 1844017 h 3809933"/>
                              <a:gd name="connsiteX5" fmla="*/ 3006757 w 3009361"/>
                              <a:gd name="connsiteY5" fmla="*/ 2720150 h 3809933"/>
                              <a:gd name="connsiteX6" fmla="*/ 2076314 w 3009361"/>
                              <a:gd name="connsiteY6" fmla="*/ 3078968 h 3809933"/>
                              <a:gd name="connsiteX7" fmla="*/ 1667240 w 3009361"/>
                              <a:gd name="connsiteY7" fmla="*/ 3319601 h 3809933"/>
                              <a:gd name="connsiteX8" fmla="*/ 1454683 w 3009361"/>
                              <a:gd name="connsiteY8" fmla="*/ 3419821 h 3809933"/>
                              <a:gd name="connsiteX9" fmla="*/ 1105766 w 3009361"/>
                              <a:gd name="connsiteY9" fmla="*/ 3343664 h 3809933"/>
                              <a:gd name="connsiteX10" fmla="*/ 744819 w 3009361"/>
                              <a:gd name="connsiteY10" fmla="*/ 3768779 h 3809933"/>
                              <a:gd name="connsiteX11" fmla="*/ 1025556 w 3009361"/>
                              <a:gd name="connsiteY11" fmla="*/ 2477389 h 3809933"/>
                              <a:gd name="connsiteX12" fmla="*/ 335744 w 3009361"/>
                              <a:gd name="connsiteY12" fmla="*/ 1853876 h 3809933"/>
                              <a:gd name="connsiteX0" fmla="*/ 335744 w 3009361"/>
                              <a:gd name="connsiteY0" fmla="*/ 1853876 h 3809933"/>
                              <a:gd name="connsiteX1" fmla="*/ 111156 w 3009361"/>
                              <a:gd name="connsiteY1" fmla="*/ 881201 h 3809933"/>
                              <a:gd name="connsiteX2" fmla="*/ 1145872 w 3009361"/>
                              <a:gd name="connsiteY2" fmla="*/ 14927 h 3809933"/>
                              <a:gd name="connsiteX3" fmla="*/ 1522861 w 3009361"/>
                              <a:gd name="connsiteY3" fmla="*/ 1603095 h 3809933"/>
                              <a:gd name="connsiteX4" fmla="*/ 2385124 w 3009361"/>
                              <a:gd name="connsiteY4" fmla="*/ 1844017 h 3809933"/>
                              <a:gd name="connsiteX5" fmla="*/ 3006757 w 3009361"/>
                              <a:gd name="connsiteY5" fmla="*/ 2720150 h 3809933"/>
                              <a:gd name="connsiteX6" fmla="*/ 2076314 w 3009361"/>
                              <a:gd name="connsiteY6" fmla="*/ 3078968 h 3809933"/>
                              <a:gd name="connsiteX7" fmla="*/ 1667240 w 3009361"/>
                              <a:gd name="connsiteY7" fmla="*/ 3319601 h 3809933"/>
                              <a:gd name="connsiteX8" fmla="*/ 1454683 w 3009361"/>
                              <a:gd name="connsiteY8" fmla="*/ 3419821 h 3809933"/>
                              <a:gd name="connsiteX9" fmla="*/ 1105766 w 3009361"/>
                              <a:gd name="connsiteY9" fmla="*/ 3343664 h 3809933"/>
                              <a:gd name="connsiteX10" fmla="*/ 744819 w 3009361"/>
                              <a:gd name="connsiteY10" fmla="*/ 3768779 h 3809933"/>
                              <a:gd name="connsiteX11" fmla="*/ 1025556 w 3009361"/>
                              <a:gd name="connsiteY11" fmla="*/ 2477389 h 3809933"/>
                              <a:gd name="connsiteX12" fmla="*/ 736798 w 3009361"/>
                              <a:gd name="connsiteY12" fmla="*/ 2084359 h 3809933"/>
                              <a:gd name="connsiteX13" fmla="*/ 335744 w 3009361"/>
                              <a:gd name="connsiteY13" fmla="*/ 1853876 h 3809933"/>
                              <a:gd name="connsiteX0" fmla="*/ 298409 w 2972026"/>
                              <a:gd name="connsiteY0" fmla="*/ 1853876 h 3809933"/>
                              <a:gd name="connsiteX1" fmla="*/ 73821 w 2972026"/>
                              <a:gd name="connsiteY1" fmla="*/ 881201 h 3809933"/>
                              <a:gd name="connsiteX2" fmla="*/ 1108537 w 2972026"/>
                              <a:gd name="connsiteY2" fmla="*/ 14927 h 3809933"/>
                              <a:gd name="connsiteX3" fmla="*/ 1485526 w 2972026"/>
                              <a:gd name="connsiteY3" fmla="*/ 1603095 h 3809933"/>
                              <a:gd name="connsiteX4" fmla="*/ 2347789 w 2972026"/>
                              <a:gd name="connsiteY4" fmla="*/ 1844017 h 3809933"/>
                              <a:gd name="connsiteX5" fmla="*/ 2969422 w 2972026"/>
                              <a:gd name="connsiteY5" fmla="*/ 2720150 h 3809933"/>
                              <a:gd name="connsiteX6" fmla="*/ 2038979 w 2972026"/>
                              <a:gd name="connsiteY6" fmla="*/ 3078968 h 3809933"/>
                              <a:gd name="connsiteX7" fmla="*/ 1629905 w 2972026"/>
                              <a:gd name="connsiteY7" fmla="*/ 3319601 h 3809933"/>
                              <a:gd name="connsiteX8" fmla="*/ 1417348 w 2972026"/>
                              <a:gd name="connsiteY8" fmla="*/ 3419821 h 3809933"/>
                              <a:gd name="connsiteX9" fmla="*/ 1068431 w 2972026"/>
                              <a:gd name="connsiteY9" fmla="*/ 3343664 h 3809933"/>
                              <a:gd name="connsiteX10" fmla="*/ 707484 w 2972026"/>
                              <a:gd name="connsiteY10" fmla="*/ 3768779 h 3809933"/>
                              <a:gd name="connsiteX11" fmla="*/ 988221 w 2972026"/>
                              <a:gd name="connsiteY11" fmla="*/ 2477389 h 3809933"/>
                              <a:gd name="connsiteX12" fmla="*/ 667379 w 2972026"/>
                              <a:gd name="connsiteY12" fmla="*/ 2004149 h 3809933"/>
                              <a:gd name="connsiteX13" fmla="*/ 298409 w 2972026"/>
                              <a:gd name="connsiteY13" fmla="*/ 1853876 h 3809933"/>
                              <a:gd name="connsiteX0" fmla="*/ 298409 w 2972026"/>
                              <a:gd name="connsiteY0" fmla="*/ 1853876 h 3809933"/>
                              <a:gd name="connsiteX1" fmla="*/ 73821 w 2972026"/>
                              <a:gd name="connsiteY1" fmla="*/ 881201 h 3809933"/>
                              <a:gd name="connsiteX2" fmla="*/ 1108537 w 2972026"/>
                              <a:gd name="connsiteY2" fmla="*/ 14927 h 3809933"/>
                              <a:gd name="connsiteX3" fmla="*/ 1485526 w 2972026"/>
                              <a:gd name="connsiteY3" fmla="*/ 1603095 h 3809933"/>
                              <a:gd name="connsiteX4" fmla="*/ 2347789 w 2972026"/>
                              <a:gd name="connsiteY4" fmla="*/ 1844017 h 3809933"/>
                              <a:gd name="connsiteX5" fmla="*/ 2969422 w 2972026"/>
                              <a:gd name="connsiteY5" fmla="*/ 2720150 h 3809933"/>
                              <a:gd name="connsiteX6" fmla="*/ 2038979 w 2972026"/>
                              <a:gd name="connsiteY6" fmla="*/ 3078968 h 3809933"/>
                              <a:gd name="connsiteX7" fmla="*/ 1629905 w 2972026"/>
                              <a:gd name="connsiteY7" fmla="*/ 3319601 h 3809933"/>
                              <a:gd name="connsiteX8" fmla="*/ 1417348 w 2972026"/>
                              <a:gd name="connsiteY8" fmla="*/ 3419821 h 3809933"/>
                              <a:gd name="connsiteX9" fmla="*/ 1068431 w 2972026"/>
                              <a:gd name="connsiteY9" fmla="*/ 3343664 h 3809933"/>
                              <a:gd name="connsiteX10" fmla="*/ 707484 w 2972026"/>
                              <a:gd name="connsiteY10" fmla="*/ 3768779 h 3809933"/>
                              <a:gd name="connsiteX11" fmla="*/ 988221 w 2972026"/>
                              <a:gd name="connsiteY11" fmla="*/ 2477389 h 3809933"/>
                              <a:gd name="connsiteX12" fmla="*/ 667379 w 2972026"/>
                              <a:gd name="connsiteY12" fmla="*/ 2004149 h 3809933"/>
                              <a:gd name="connsiteX13" fmla="*/ 298409 w 2972026"/>
                              <a:gd name="connsiteY13" fmla="*/ 1853876 h 3809933"/>
                              <a:gd name="connsiteX0" fmla="*/ 277863 w 2975543"/>
                              <a:gd name="connsiteY0" fmla="*/ 1877939 h 3809933"/>
                              <a:gd name="connsiteX1" fmla="*/ 77338 w 2975543"/>
                              <a:gd name="connsiteY1" fmla="*/ 881201 h 3809933"/>
                              <a:gd name="connsiteX2" fmla="*/ 1112054 w 2975543"/>
                              <a:gd name="connsiteY2" fmla="*/ 14927 h 3809933"/>
                              <a:gd name="connsiteX3" fmla="*/ 1489043 w 2975543"/>
                              <a:gd name="connsiteY3" fmla="*/ 1603095 h 3809933"/>
                              <a:gd name="connsiteX4" fmla="*/ 2351306 w 2975543"/>
                              <a:gd name="connsiteY4" fmla="*/ 1844017 h 3809933"/>
                              <a:gd name="connsiteX5" fmla="*/ 2972939 w 2975543"/>
                              <a:gd name="connsiteY5" fmla="*/ 2720150 h 3809933"/>
                              <a:gd name="connsiteX6" fmla="*/ 2042496 w 2975543"/>
                              <a:gd name="connsiteY6" fmla="*/ 3078968 h 3809933"/>
                              <a:gd name="connsiteX7" fmla="*/ 1633422 w 2975543"/>
                              <a:gd name="connsiteY7" fmla="*/ 3319601 h 3809933"/>
                              <a:gd name="connsiteX8" fmla="*/ 1420865 w 2975543"/>
                              <a:gd name="connsiteY8" fmla="*/ 3419821 h 3809933"/>
                              <a:gd name="connsiteX9" fmla="*/ 1071948 w 2975543"/>
                              <a:gd name="connsiteY9" fmla="*/ 3343664 h 3809933"/>
                              <a:gd name="connsiteX10" fmla="*/ 711001 w 2975543"/>
                              <a:gd name="connsiteY10" fmla="*/ 3768779 h 3809933"/>
                              <a:gd name="connsiteX11" fmla="*/ 991738 w 2975543"/>
                              <a:gd name="connsiteY11" fmla="*/ 2477389 h 3809933"/>
                              <a:gd name="connsiteX12" fmla="*/ 670896 w 2975543"/>
                              <a:gd name="connsiteY12" fmla="*/ 2004149 h 3809933"/>
                              <a:gd name="connsiteX13" fmla="*/ 277863 w 2975543"/>
                              <a:gd name="connsiteY13" fmla="*/ 1877939 h 3809933"/>
                              <a:gd name="connsiteX0" fmla="*/ 278047 w 2975727"/>
                              <a:gd name="connsiteY0" fmla="*/ 1877939 h 3809933"/>
                              <a:gd name="connsiteX1" fmla="*/ 77522 w 2975727"/>
                              <a:gd name="connsiteY1" fmla="*/ 881201 h 3809933"/>
                              <a:gd name="connsiteX2" fmla="*/ 1112238 w 2975727"/>
                              <a:gd name="connsiteY2" fmla="*/ 14927 h 3809933"/>
                              <a:gd name="connsiteX3" fmla="*/ 1489227 w 2975727"/>
                              <a:gd name="connsiteY3" fmla="*/ 1603095 h 3809933"/>
                              <a:gd name="connsiteX4" fmla="*/ 2351490 w 2975727"/>
                              <a:gd name="connsiteY4" fmla="*/ 1844017 h 3809933"/>
                              <a:gd name="connsiteX5" fmla="*/ 2973123 w 2975727"/>
                              <a:gd name="connsiteY5" fmla="*/ 2720150 h 3809933"/>
                              <a:gd name="connsiteX6" fmla="*/ 2042680 w 2975727"/>
                              <a:gd name="connsiteY6" fmla="*/ 3078968 h 3809933"/>
                              <a:gd name="connsiteX7" fmla="*/ 1633606 w 2975727"/>
                              <a:gd name="connsiteY7" fmla="*/ 3319601 h 3809933"/>
                              <a:gd name="connsiteX8" fmla="*/ 1421049 w 2975727"/>
                              <a:gd name="connsiteY8" fmla="*/ 3419821 h 3809933"/>
                              <a:gd name="connsiteX9" fmla="*/ 1072132 w 2975727"/>
                              <a:gd name="connsiteY9" fmla="*/ 3343664 h 3809933"/>
                              <a:gd name="connsiteX10" fmla="*/ 711185 w 2975727"/>
                              <a:gd name="connsiteY10" fmla="*/ 3768779 h 3809933"/>
                              <a:gd name="connsiteX11" fmla="*/ 991922 w 2975727"/>
                              <a:gd name="connsiteY11" fmla="*/ 2477389 h 3809933"/>
                              <a:gd name="connsiteX12" fmla="*/ 679101 w 2975727"/>
                              <a:gd name="connsiteY12" fmla="*/ 2044254 h 3809933"/>
                              <a:gd name="connsiteX13" fmla="*/ 278047 w 2975727"/>
                              <a:gd name="connsiteY13" fmla="*/ 1877939 h 3809933"/>
                              <a:gd name="connsiteX0" fmla="*/ 278047 w 2975727"/>
                              <a:gd name="connsiteY0" fmla="*/ 1877939 h 3809933"/>
                              <a:gd name="connsiteX1" fmla="*/ 77522 w 2975727"/>
                              <a:gd name="connsiteY1" fmla="*/ 881201 h 3809933"/>
                              <a:gd name="connsiteX2" fmla="*/ 1112238 w 2975727"/>
                              <a:gd name="connsiteY2" fmla="*/ 14927 h 3809933"/>
                              <a:gd name="connsiteX3" fmla="*/ 1489227 w 2975727"/>
                              <a:gd name="connsiteY3" fmla="*/ 1603095 h 3809933"/>
                              <a:gd name="connsiteX4" fmla="*/ 2351490 w 2975727"/>
                              <a:gd name="connsiteY4" fmla="*/ 1844017 h 3809933"/>
                              <a:gd name="connsiteX5" fmla="*/ 2973123 w 2975727"/>
                              <a:gd name="connsiteY5" fmla="*/ 2720150 h 3809933"/>
                              <a:gd name="connsiteX6" fmla="*/ 2042680 w 2975727"/>
                              <a:gd name="connsiteY6" fmla="*/ 3078968 h 3809933"/>
                              <a:gd name="connsiteX7" fmla="*/ 1633606 w 2975727"/>
                              <a:gd name="connsiteY7" fmla="*/ 3319601 h 3809933"/>
                              <a:gd name="connsiteX8" fmla="*/ 1437091 w 2975727"/>
                              <a:gd name="connsiteY8" fmla="*/ 3459927 h 3809933"/>
                              <a:gd name="connsiteX9" fmla="*/ 1072132 w 2975727"/>
                              <a:gd name="connsiteY9" fmla="*/ 3343664 h 3809933"/>
                              <a:gd name="connsiteX10" fmla="*/ 711185 w 2975727"/>
                              <a:gd name="connsiteY10" fmla="*/ 3768779 h 3809933"/>
                              <a:gd name="connsiteX11" fmla="*/ 991922 w 2975727"/>
                              <a:gd name="connsiteY11" fmla="*/ 2477389 h 3809933"/>
                              <a:gd name="connsiteX12" fmla="*/ 679101 w 2975727"/>
                              <a:gd name="connsiteY12" fmla="*/ 2044254 h 3809933"/>
                              <a:gd name="connsiteX13" fmla="*/ 278047 w 2975727"/>
                              <a:gd name="connsiteY13" fmla="*/ 1877939 h 3809933"/>
                              <a:gd name="connsiteX0" fmla="*/ 278047 w 2975751"/>
                              <a:gd name="connsiteY0" fmla="*/ 1877939 h 3809933"/>
                              <a:gd name="connsiteX1" fmla="*/ 77522 w 2975751"/>
                              <a:gd name="connsiteY1" fmla="*/ 881201 h 3809933"/>
                              <a:gd name="connsiteX2" fmla="*/ 1112238 w 2975751"/>
                              <a:gd name="connsiteY2" fmla="*/ 14927 h 3809933"/>
                              <a:gd name="connsiteX3" fmla="*/ 1489227 w 2975751"/>
                              <a:gd name="connsiteY3" fmla="*/ 1603095 h 3809933"/>
                              <a:gd name="connsiteX4" fmla="*/ 2351490 w 2975751"/>
                              <a:gd name="connsiteY4" fmla="*/ 1844017 h 3809933"/>
                              <a:gd name="connsiteX5" fmla="*/ 2973123 w 2975751"/>
                              <a:gd name="connsiteY5" fmla="*/ 2720150 h 3809933"/>
                              <a:gd name="connsiteX6" fmla="*/ 2050701 w 2975751"/>
                              <a:gd name="connsiteY6" fmla="*/ 3103031 h 3809933"/>
                              <a:gd name="connsiteX7" fmla="*/ 1633606 w 2975751"/>
                              <a:gd name="connsiteY7" fmla="*/ 3319601 h 3809933"/>
                              <a:gd name="connsiteX8" fmla="*/ 1437091 w 2975751"/>
                              <a:gd name="connsiteY8" fmla="*/ 3459927 h 3809933"/>
                              <a:gd name="connsiteX9" fmla="*/ 1072132 w 2975751"/>
                              <a:gd name="connsiteY9" fmla="*/ 3343664 h 3809933"/>
                              <a:gd name="connsiteX10" fmla="*/ 711185 w 2975751"/>
                              <a:gd name="connsiteY10" fmla="*/ 3768779 h 3809933"/>
                              <a:gd name="connsiteX11" fmla="*/ 991922 w 2975751"/>
                              <a:gd name="connsiteY11" fmla="*/ 2477389 h 3809933"/>
                              <a:gd name="connsiteX12" fmla="*/ 679101 w 2975751"/>
                              <a:gd name="connsiteY12" fmla="*/ 2044254 h 3809933"/>
                              <a:gd name="connsiteX13" fmla="*/ 278047 w 2975751"/>
                              <a:gd name="connsiteY13" fmla="*/ 1877939 h 380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751" h="3809933">
                                <a:moveTo>
                                  <a:pt x="278047" y="1877939"/>
                                </a:moveTo>
                                <a:cubicBezTo>
                                  <a:pt x="177784" y="1684097"/>
                                  <a:pt x="-147068" y="1868145"/>
                                  <a:pt x="77522" y="881201"/>
                                </a:cubicBezTo>
                                <a:cubicBezTo>
                                  <a:pt x="221901" y="560004"/>
                                  <a:pt x="874280" y="-108062"/>
                                  <a:pt x="1112238" y="14927"/>
                                </a:cubicBezTo>
                                <a:cubicBezTo>
                                  <a:pt x="1316775" y="-41575"/>
                                  <a:pt x="1221190" y="1546899"/>
                                  <a:pt x="1489227" y="1603095"/>
                                </a:cubicBezTo>
                                <a:cubicBezTo>
                                  <a:pt x="1833464" y="1681663"/>
                                  <a:pt x="2072089" y="1754094"/>
                                  <a:pt x="2351490" y="1844017"/>
                                </a:cubicBezTo>
                                <a:cubicBezTo>
                                  <a:pt x="2630891" y="1933940"/>
                                  <a:pt x="2830749" y="2418072"/>
                                  <a:pt x="2973123" y="2720150"/>
                                </a:cubicBezTo>
                                <a:cubicBezTo>
                                  <a:pt x="3027265" y="3006186"/>
                                  <a:pt x="2229170" y="2855409"/>
                                  <a:pt x="2050701" y="3103031"/>
                                </a:cubicBezTo>
                                <a:cubicBezTo>
                                  <a:pt x="1818090" y="3194918"/>
                                  <a:pt x="1730527" y="3262792"/>
                                  <a:pt x="1633606" y="3319601"/>
                                </a:cubicBezTo>
                                <a:cubicBezTo>
                                  <a:pt x="1536685" y="3376410"/>
                                  <a:pt x="1530670" y="3455917"/>
                                  <a:pt x="1437091" y="3459927"/>
                                </a:cubicBezTo>
                                <a:cubicBezTo>
                                  <a:pt x="1343512" y="3463937"/>
                                  <a:pt x="1219853" y="3312242"/>
                                  <a:pt x="1072132" y="3343664"/>
                                </a:cubicBezTo>
                                <a:cubicBezTo>
                                  <a:pt x="932432" y="3334982"/>
                                  <a:pt x="843533" y="3975635"/>
                                  <a:pt x="711185" y="3768779"/>
                                </a:cubicBezTo>
                                <a:cubicBezTo>
                                  <a:pt x="598890" y="3723326"/>
                                  <a:pt x="1069459" y="2781834"/>
                                  <a:pt x="991922" y="2477389"/>
                                </a:cubicBezTo>
                                <a:cubicBezTo>
                                  <a:pt x="990585" y="2196652"/>
                                  <a:pt x="794070" y="2148173"/>
                                  <a:pt x="679101" y="2044254"/>
                                </a:cubicBezTo>
                                <a:cubicBezTo>
                                  <a:pt x="596216" y="1884188"/>
                                  <a:pt x="378310" y="2071781"/>
                                  <a:pt x="278047" y="1877939"/>
                                </a:cubicBezTo>
                                <a:close/>
                              </a:path>
                            </a:pathLst>
                          </a:custGeom>
                          <a:solidFill>
                            <a:srgbClr val="B784B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B1D88F05-DCE0-2A93-A47D-741A5D0E5F9F}"/>
                            </a:ext>
                          </a:extLst>
                        </p:cNvPr>
                        <p:cNvSpPr/>
                        <p:nvPr/>
                      </p:nvSpPr>
                      <p:spPr>
                        <a:xfrm>
                          <a:off x="2909103" y="2753197"/>
                          <a:ext cx="2694180" cy="2089709"/>
                        </a:xfrm>
                        <a:custGeom>
                          <a:avLst/>
                          <a:gdLst>
                            <a:gd name="connsiteX0" fmla="*/ 0 w 2286001"/>
                            <a:gd name="connsiteY0" fmla="*/ 900196 h 1800391"/>
                            <a:gd name="connsiteX1" fmla="*/ 1143001 w 2286001"/>
                            <a:gd name="connsiteY1" fmla="*/ 0 h 1800391"/>
                            <a:gd name="connsiteX2" fmla="*/ 2286002 w 2286001"/>
                            <a:gd name="connsiteY2" fmla="*/ 900196 h 1800391"/>
                            <a:gd name="connsiteX3" fmla="*/ 1143001 w 2286001"/>
                            <a:gd name="connsiteY3" fmla="*/ 1800392 h 1800391"/>
                            <a:gd name="connsiteX4" fmla="*/ 0 w 2286001"/>
                            <a:gd name="connsiteY4" fmla="*/ 900196 h 1800391"/>
                            <a:gd name="connsiteX0" fmla="*/ 12123 w 2309177"/>
                            <a:gd name="connsiteY0" fmla="*/ 1092701 h 1992897"/>
                            <a:gd name="connsiteX1" fmla="*/ 1796809 w 2309177"/>
                            <a:gd name="connsiteY1" fmla="*/ 0 h 1992897"/>
                            <a:gd name="connsiteX2" fmla="*/ 2298125 w 2309177"/>
                            <a:gd name="connsiteY2" fmla="*/ 1092701 h 1992897"/>
                            <a:gd name="connsiteX3" fmla="*/ 1155124 w 2309177"/>
                            <a:gd name="connsiteY3" fmla="*/ 1992897 h 1992897"/>
                            <a:gd name="connsiteX4" fmla="*/ 12123 w 2309177"/>
                            <a:gd name="connsiteY4" fmla="*/ 1092701 h 1992897"/>
                            <a:gd name="connsiteX0" fmla="*/ 7935 w 1854351"/>
                            <a:gd name="connsiteY0" fmla="*/ 1092763 h 1993089"/>
                            <a:gd name="connsiteX1" fmla="*/ 1792621 w 1854351"/>
                            <a:gd name="connsiteY1" fmla="*/ 62 h 1993089"/>
                            <a:gd name="connsiteX2" fmla="*/ 1475789 w 1854351"/>
                            <a:gd name="connsiteY2" fmla="*/ 1140889 h 1993089"/>
                            <a:gd name="connsiteX3" fmla="*/ 1150936 w 1854351"/>
                            <a:gd name="connsiteY3" fmla="*/ 1992959 h 1993089"/>
                            <a:gd name="connsiteX4" fmla="*/ 7935 w 1854351"/>
                            <a:gd name="connsiteY4" fmla="*/ 1092763 h 1993089"/>
                            <a:gd name="connsiteX0" fmla="*/ 8263 w 1909035"/>
                            <a:gd name="connsiteY0" fmla="*/ 1107697 h 2014099"/>
                            <a:gd name="connsiteX1" fmla="*/ 1792949 w 1909035"/>
                            <a:gd name="connsiteY1" fmla="*/ 14996 h 2014099"/>
                            <a:gd name="connsiteX2" fmla="*/ 1740811 w 1909035"/>
                            <a:gd name="connsiteY2" fmla="*/ 650496 h 2014099"/>
                            <a:gd name="connsiteX3" fmla="*/ 1151264 w 1909035"/>
                            <a:gd name="connsiteY3" fmla="*/ 2007893 h 2014099"/>
                            <a:gd name="connsiteX4" fmla="*/ 8263 w 1909035"/>
                            <a:gd name="connsiteY4" fmla="*/ 1107697 h 2014099"/>
                            <a:gd name="connsiteX0" fmla="*/ 5643 w 1818767"/>
                            <a:gd name="connsiteY0" fmla="*/ 1115349 h 2021763"/>
                            <a:gd name="connsiteX1" fmla="*/ 1670013 w 1818767"/>
                            <a:gd name="connsiteY1" fmla="*/ 14627 h 2021763"/>
                            <a:gd name="connsiteX2" fmla="*/ 1738191 w 1818767"/>
                            <a:gd name="connsiteY2" fmla="*/ 658148 h 2021763"/>
                            <a:gd name="connsiteX3" fmla="*/ 1148644 w 1818767"/>
                            <a:gd name="connsiteY3" fmla="*/ 2015545 h 2021763"/>
                            <a:gd name="connsiteX4" fmla="*/ 5643 w 1818767"/>
                            <a:gd name="connsiteY4" fmla="*/ 1115349 h 2021763"/>
                            <a:gd name="connsiteX0" fmla="*/ 5643 w 1828677"/>
                            <a:gd name="connsiteY0" fmla="*/ 1109461 h 2035496"/>
                            <a:gd name="connsiteX1" fmla="*/ 1670013 w 1828677"/>
                            <a:gd name="connsiteY1" fmla="*/ 8739 h 2035496"/>
                            <a:gd name="connsiteX2" fmla="*/ 1738191 w 1828677"/>
                            <a:gd name="connsiteY2" fmla="*/ 652260 h 2035496"/>
                            <a:gd name="connsiteX3" fmla="*/ 1468805 w 1828677"/>
                            <a:gd name="connsiteY3" fmla="*/ 1690072 h 2035496"/>
                            <a:gd name="connsiteX4" fmla="*/ 1148644 w 1828677"/>
                            <a:gd name="connsiteY4" fmla="*/ 2009657 h 2035496"/>
                            <a:gd name="connsiteX5" fmla="*/ 5643 w 1828677"/>
                            <a:gd name="connsiteY5" fmla="*/ 1109461 h 2035496"/>
                            <a:gd name="connsiteX0" fmla="*/ 6669 w 2695344"/>
                            <a:gd name="connsiteY0" fmla="*/ 1109461 h 2012967"/>
                            <a:gd name="connsiteX1" fmla="*/ 1671039 w 2695344"/>
                            <a:gd name="connsiteY1" fmla="*/ 8739 h 2012967"/>
                            <a:gd name="connsiteX2" fmla="*/ 1739217 w 2695344"/>
                            <a:gd name="connsiteY2" fmla="*/ 652260 h 2012967"/>
                            <a:gd name="connsiteX3" fmla="*/ 2689031 w 2695344"/>
                            <a:gd name="connsiteY3" fmla="*/ 1385272 h 2012967"/>
                            <a:gd name="connsiteX4" fmla="*/ 1149670 w 2695344"/>
                            <a:gd name="connsiteY4" fmla="*/ 2009657 h 2012967"/>
                            <a:gd name="connsiteX5" fmla="*/ 6669 w 2695344"/>
                            <a:gd name="connsiteY5" fmla="*/ 1109461 h 2012967"/>
                            <a:gd name="connsiteX0" fmla="*/ 6669 w 2695434"/>
                            <a:gd name="connsiteY0" fmla="*/ 1110297 h 2013803"/>
                            <a:gd name="connsiteX1" fmla="*/ 1671039 w 2695434"/>
                            <a:gd name="connsiteY1" fmla="*/ 9575 h 2013803"/>
                            <a:gd name="connsiteX2" fmla="*/ 1755259 w 2695434"/>
                            <a:gd name="connsiteY2" fmla="*/ 637054 h 2013803"/>
                            <a:gd name="connsiteX3" fmla="*/ 2689031 w 2695434"/>
                            <a:gd name="connsiteY3" fmla="*/ 1386108 h 2013803"/>
                            <a:gd name="connsiteX4" fmla="*/ 1149670 w 2695434"/>
                            <a:gd name="connsiteY4" fmla="*/ 2010493 h 2013803"/>
                            <a:gd name="connsiteX5" fmla="*/ 6669 w 2695434"/>
                            <a:gd name="connsiteY5" fmla="*/ 1110297 h 2013803"/>
                            <a:gd name="connsiteX0" fmla="*/ 6669 w 2698163"/>
                            <a:gd name="connsiteY0" fmla="*/ 1110297 h 2034082"/>
                            <a:gd name="connsiteX1" fmla="*/ 1671039 w 2698163"/>
                            <a:gd name="connsiteY1" fmla="*/ 9575 h 2034082"/>
                            <a:gd name="connsiteX2" fmla="*/ 1755259 w 2698163"/>
                            <a:gd name="connsiteY2" fmla="*/ 637054 h 2034082"/>
                            <a:gd name="connsiteX3" fmla="*/ 2689031 w 2698163"/>
                            <a:gd name="connsiteY3" fmla="*/ 1386108 h 2034082"/>
                            <a:gd name="connsiteX4" fmla="*/ 2167661 w 2698163"/>
                            <a:gd name="connsiteY4" fmla="*/ 1739034 h 2034082"/>
                            <a:gd name="connsiteX5" fmla="*/ 1149670 w 2698163"/>
                            <a:gd name="connsiteY5" fmla="*/ 2010493 h 2034082"/>
                            <a:gd name="connsiteX6" fmla="*/ 6669 w 2698163"/>
                            <a:gd name="connsiteY6" fmla="*/ 1110297 h 2034082"/>
                            <a:gd name="connsiteX0" fmla="*/ 6511 w 2748104"/>
                            <a:gd name="connsiteY0" fmla="*/ 1110297 h 2155362"/>
                            <a:gd name="connsiteX1" fmla="*/ 1670881 w 2748104"/>
                            <a:gd name="connsiteY1" fmla="*/ 9575 h 2155362"/>
                            <a:gd name="connsiteX2" fmla="*/ 1755101 w 2748104"/>
                            <a:gd name="connsiteY2" fmla="*/ 637054 h 2155362"/>
                            <a:gd name="connsiteX3" fmla="*/ 2688873 w 2748104"/>
                            <a:gd name="connsiteY3" fmla="*/ 1386108 h 2155362"/>
                            <a:gd name="connsiteX4" fmla="*/ 2560535 w 2748104"/>
                            <a:gd name="connsiteY4" fmla="*/ 2091960 h 2155362"/>
                            <a:gd name="connsiteX5" fmla="*/ 1149512 w 2748104"/>
                            <a:gd name="connsiteY5" fmla="*/ 2010493 h 2155362"/>
                            <a:gd name="connsiteX6" fmla="*/ 6511 w 2748104"/>
                            <a:gd name="connsiteY6" fmla="*/ 1110297 h 2155362"/>
                            <a:gd name="connsiteX0" fmla="*/ 6511 w 2719145"/>
                            <a:gd name="connsiteY0" fmla="*/ 1110297 h 2155362"/>
                            <a:gd name="connsiteX1" fmla="*/ 1670881 w 2719145"/>
                            <a:gd name="connsiteY1" fmla="*/ 9575 h 2155362"/>
                            <a:gd name="connsiteX2" fmla="*/ 1755101 w 2719145"/>
                            <a:gd name="connsiteY2" fmla="*/ 637054 h 2155362"/>
                            <a:gd name="connsiteX3" fmla="*/ 2632726 w 2719145"/>
                            <a:gd name="connsiteY3" fmla="*/ 1265792 h 2155362"/>
                            <a:gd name="connsiteX4" fmla="*/ 2560535 w 2719145"/>
                            <a:gd name="connsiteY4" fmla="*/ 2091960 h 2155362"/>
                            <a:gd name="connsiteX5" fmla="*/ 1149512 w 2719145"/>
                            <a:gd name="connsiteY5" fmla="*/ 2010493 h 2155362"/>
                            <a:gd name="connsiteX6" fmla="*/ 6511 w 2719145"/>
                            <a:gd name="connsiteY6" fmla="*/ 1110297 h 2155362"/>
                            <a:gd name="connsiteX0" fmla="*/ 5374 w 2718008"/>
                            <a:gd name="connsiteY0" fmla="*/ 1110297 h 2106601"/>
                            <a:gd name="connsiteX1" fmla="*/ 1669744 w 2718008"/>
                            <a:gd name="connsiteY1" fmla="*/ 9575 h 2106601"/>
                            <a:gd name="connsiteX2" fmla="*/ 1753964 w 2718008"/>
                            <a:gd name="connsiteY2" fmla="*/ 637054 h 2106601"/>
                            <a:gd name="connsiteX3" fmla="*/ 2631589 w 2718008"/>
                            <a:gd name="connsiteY3" fmla="*/ 1265792 h 2106601"/>
                            <a:gd name="connsiteX4" fmla="*/ 2559398 w 2718008"/>
                            <a:gd name="connsiteY4" fmla="*/ 2091960 h 2106601"/>
                            <a:gd name="connsiteX5" fmla="*/ 1188480 w 2718008"/>
                            <a:gd name="connsiteY5" fmla="*/ 1553293 h 2106601"/>
                            <a:gd name="connsiteX6" fmla="*/ 5374 w 2718008"/>
                            <a:gd name="connsiteY6" fmla="*/ 1110297 h 2106601"/>
                            <a:gd name="connsiteX0" fmla="*/ 5538 w 2686088"/>
                            <a:gd name="connsiteY0" fmla="*/ 772972 h 2099654"/>
                            <a:gd name="connsiteX1" fmla="*/ 1637824 w 2686088"/>
                            <a:gd name="connsiteY1" fmla="*/ 1113 h 2099654"/>
                            <a:gd name="connsiteX2" fmla="*/ 1722044 w 2686088"/>
                            <a:gd name="connsiteY2" fmla="*/ 628592 h 2099654"/>
                            <a:gd name="connsiteX3" fmla="*/ 2599669 w 2686088"/>
                            <a:gd name="connsiteY3" fmla="*/ 1257330 h 2099654"/>
                            <a:gd name="connsiteX4" fmla="*/ 2527478 w 2686088"/>
                            <a:gd name="connsiteY4" fmla="*/ 2083498 h 2099654"/>
                            <a:gd name="connsiteX5" fmla="*/ 1156560 w 2686088"/>
                            <a:gd name="connsiteY5" fmla="*/ 1544831 h 2099654"/>
                            <a:gd name="connsiteX6" fmla="*/ 5538 w 2686088"/>
                            <a:gd name="connsiteY6" fmla="*/ 772972 h 2099654"/>
                            <a:gd name="connsiteX0" fmla="*/ 7231 w 2687781"/>
                            <a:gd name="connsiteY0" fmla="*/ 772972 h 2107435"/>
                            <a:gd name="connsiteX1" fmla="*/ 1639517 w 2687781"/>
                            <a:gd name="connsiteY1" fmla="*/ 1113 h 2107435"/>
                            <a:gd name="connsiteX2" fmla="*/ 1723737 w 2687781"/>
                            <a:gd name="connsiteY2" fmla="*/ 628592 h 2107435"/>
                            <a:gd name="connsiteX3" fmla="*/ 2601362 w 2687781"/>
                            <a:gd name="connsiteY3" fmla="*/ 1257330 h 2107435"/>
                            <a:gd name="connsiteX4" fmla="*/ 2529171 w 2687781"/>
                            <a:gd name="connsiteY4" fmla="*/ 2083498 h 2107435"/>
                            <a:gd name="connsiteX5" fmla="*/ 1102106 w 2687781"/>
                            <a:gd name="connsiteY5" fmla="*/ 1713273 h 2107435"/>
                            <a:gd name="connsiteX6" fmla="*/ 7231 w 2687781"/>
                            <a:gd name="connsiteY6" fmla="*/ 772972 h 2107435"/>
                            <a:gd name="connsiteX0" fmla="*/ 7231 w 2692827"/>
                            <a:gd name="connsiteY0" fmla="*/ 772972 h 2089709"/>
                            <a:gd name="connsiteX1" fmla="*/ 1639517 w 2692827"/>
                            <a:gd name="connsiteY1" fmla="*/ 1113 h 2089709"/>
                            <a:gd name="connsiteX2" fmla="*/ 1723737 w 2692827"/>
                            <a:gd name="connsiteY2" fmla="*/ 628592 h 2089709"/>
                            <a:gd name="connsiteX3" fmla="*/ 2601362 w 2692827"/>
                            <a:gd name="connsiteY3" fmla="*/ 1257330 h 2089709"/>
                            <a:gd name="connsiteX4" fmla="*/ 2657508 w 2692827"/>
                            <a:gd name="connsiteY4" fmla="*/ 1449835 h 2089709"/>
                            <a:gd name="connsiteX5" fmla="*/ 2529171 w 2692827"/>
                            <a:gd name="connsiteY5" fmla="*/ 2083498 h 2089709"/>
                            <a:gd name="connsiteX6" fmla="*/ 1102106 w 2692827"/>
                            <a:gd name="connsiteY6" fmla="*/ 1713273 h 2089709"/>
                            <a:gd name="connsiteX7" fmla="*/ 7231 w 2692827"/>
                            <a:gd name="connsiteY7" fmla="*/ 772972 h 2089709"/>
                            <a:gd name="connsiteX0" fmla="*/ 7231 w 2700329"/>
                            <a:gd name="connsiteY0" fmla="*/ 772972 h 2089709"/>
                            <a:gd name="connsiteX1" fmla="*/ 1639517 w 2700329"/>
                            <a:gd name="connsiteY1" fmla="*/ 1113 h 2089709"/>
                            <a:gd name="connsiteX2" fmla="*/ 1723737 w 2700329"/>
                            <a:gd name="connsiteY2" fmla="*/ 628592 h 2089709"/>
                            <a:gd name="connsiteX3" fmla="*/ 2601362 w 2700329"/>
                            <a:gd name="connsiteY3" fmla="*/ 1257330 h 2089709"/>
                            <a:gd name="connsiteX4" fmla="*/ 2673551 w 2700329"/>
                            <a:gd name="connsiteY4" fmla="*/ 1489940 h 2089709"/>
                            <a:gd name="connsiteX5" fmla="*/ 2529171 w 2700329"/>
                            <a:gd name="connsiteY5" fmla="*/ 2083498 h 2089709"/>
                            <a:gd name="connsiteX6" fmla="*/ 1102106 w 2700329"/>
                            <a:gd name="connsiteY6" fmla="*/ 1713273 h 2089709"/>
                            <a:gd name="connsiteX7" fmla="*/ 7231 w 2700329"/>
                            <a:gd name="connsiteY7" fmla="*/ 772972 h 2089709"/>
                            <a:gd name="connsiteX0" fmla="*/ 7231 w 2694180"/>
                            <a:gd name="connsiteY0" fmla="*/ 772972 h 2089709"/>
                            <a:gd name="connsiteX1" fmla="*/ 1639517 w 2694180"/>
                            <a:gd name="connsiteY1" fmla="*/ 1113 h 2089709"/>
                            <a:gd name="connsiteX2" fmla="*/ 1723737 w 2694180"/>
                            <a:gd name="connsiteY2" fmla="*/ 628592 h 2089709"/>
                            <a:gd name="connsiteX3" fmla="*/ 2408857 w 2694180"/>
                            <a:gd name="connsiteY3" fmla="*/ 1137014 h 2089709"/>
                            <a:gd name="connsiteX4" fmla="*/ 2673551 w 2694180"/>
                            <a:gd name="connsiteY4" fmla="*/ 1489940 h 2089709"/>
                            <a:gd name="connsiteX5" fmla="*/ 2529171 w 2694180"/>
                            <a:gd name="connsiteY5" fmla="*/ 2083498 h 2089709"/>
                            <a:gd name="connsiteX6" fmla="*/ 1102106 w 2694180"/>
                            <a:gd name="connsiteY6" fmla="*/ 1713273 h 2089709"/>
                            <a:gd name="connsiteX7" fmla="*/ 7231 w 2694180"/>
                            <a:gd name="connsiteY7" fmla="*/ 772972 h 2089709"/>
                            <a:gd name="connsiteX0" fmla="*/ 7231 w 2694180"/>
                            <a:gd name="connsiteY0" fmla="*/ 772972 h 2089709"/>
                            <a:gd name="connsiteX1" fmla="*/ 1639517 w 2694180"/>
                            <a:gd name="connsiteY1" fmla="*/ 1113 h 2089709"/>
                            <a:gd name="connsiteX2" fmla="*/ 1723737 w 2694180"/>
                            <a:gd name="connsiteY2" fmla="*/ 628592 h 2089709"/>
                            <a:gd name="connsiteX3" fmla="*/ 2416878 w 2694180"/>
                            <a:gd name="connsiteY3" fmla="*/ 1112950 h 2089709"/>
                            <a:gd name="connsiteX4" fmla="*/ 2673551 w 2694180"/>
                            <a:gd name="connsiteY4" fmla="*/ 1489940 h 2089709"/>
                            <a:gd name="connsiteX5" fmla="*/ 2529171 w 2694180"/>
                            <a:gd name="connsiteY5" fmla="*/ 2083498 h 2089709"/>
                            <a:gd name="connsiteX6" fmla="*/ 1102106 w 2694180"/>
                            <a:gd name="connsiteY6" fmla="*/ 1713273 h 2089709"/>
                            <a:gd name="connsiteX7" fmla="*/ 7231 w 2694180"/>
                            <a:gd name="connsiteY7" fmla="*/ 772972 h 208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180" h="2089709">
                              <a:moveTo>
                                <a:pt x="7231" y="772972"/>
                              </a:moveTo>
                              <a:cubicBezTo>
                                <a:pt x="96799" y="487612"/>
                                <a:pt x="1353433" y="25176"/>
                                <a:pt x="1639517" y="1113"/>
                              </a:cubicBezTo>
                              <a:cubicBezTo>
                                <a:pt x="1925601" y="-22950"/>
                                <a:pt x="1757272" y="348370"/>
                                <a:pt x="1723737" y="628592"/>
                              </a:cubicBezTo>
                              <a:cubicBezTo>
                                <a:pt x="1690202" y="908814"/>
                                <a:pt x="2261249" y="976076"/>
                                <a:pt x="2416878" y="1112950"/>
                              </a:cubicBezTo>
                              <a:cubicBezTo>
                                <a:pt x="2572507" y="1249824"/>
                                <a:pt x="2685583" y="1352245"/>
                                <a:pt x="2673551" y="1489940"/>
                              </a:cubicBezTo>
                              <a:cubicBezTo>
                                <a:pt x="2661519" y="1627635"/>
                                <a:pt x="2788405" y="2039592"/>
                                <a:pt x="2529171" y="2083498"/>
                              </a:cubicBezTo>
                              <a:cubicBezTo>
                                <a:pt x="2269937" y="2127404"/>
                                <a:pt x="1522429" y="1931694"/>
                                <a:pt x="1102106" y="1713273"/>
                              </a:cubicBezTo>
                              <a:cubicBezTo>
                                <a:pt x="681783" y="1494852"/>
                                <a:pt x="-82337" y="1058332"/>
                                <a:pt x="7231" y="772972"/>
                              </a:cubicBezTo>
                              <a:close/>
                            </a:path>
                          </a:pathLst>
                        </a:custGeom>
                        <a:solidFill>
                          <a:srgbClr val="E1C08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08BF53C4-14B7-9690-73A1-BF0B93D1E209}"/>
                          </a:ext>
                        </a:extLst>
                      </p:cNvPr>
                      <p:cNvSpPr/>
                      <p:nvPr/>
                    </p:nvSpPr>
                    <p:spPr>
                      <a:xfrm>
                        <a:off x="2164405" y="3554552"/>
                        <a:ext cx="3418894" cy="2051499"/>
                      </a:xfrm>
                      <a:custGeom>
                        <a:avLst/>
                        <a:gdLst>
                          <a:gd name="connsiteX0" fmla="*/ 0 w 2232129"/>
                          <a:gd name="connsiteY0" fmla="*/ 900196 h 1800391"/>
                          <a:gd name="connsiteX1" fmla="*/ 1116065 w 2232129"/>
                          <a:gd name="connsiteY1" fmla="*/ 0 h 1800391"/>
                          <a:gd name="connsiteX2" fmla="*/ 2232130 w 2232129"/>
                          <a:gd name="connsiteY2" fmla="*/ 900196 h 1800391"/>
                          <a:gd name="connsiteX3" fmla="*/ 1116065 w 2232129"/>
                          <a:gd name="connsiteY3" fmla="*/ 1800392 h 1800391"/>
                          <a:gd name="connsiteX4" fmla="*/ 0 w 2232129"/>
                          <a:gd name="connsiteY4" fmla="*/ 900196 h 1800391"/>
                          <a:gd name="connsiteX0" fmla="*/ 0 w 2536930"/>
                          <a:gd name="connsiteY0" fmla="*/ 324219 h 1955427"/>
                          <a:gd name="connsiteX1" fmla="*/ 1420865 w 2536930"/>
                          <a:gd name="connsiteY1" fmla="*/ 137897 h 1955427"/>
                          <a:gd name="connsiteX2" fmla="*/ 2536930 w 2536930"/>
                          <a:gd name="connsiteY2" fmla="*/ 1038093 h 1955427"/>
                          <a:gd name="connsiteX3" fmla="*/ 1420865 w 2536930"/>
                          <a:gd name="connsiteY3" fmla="*/ 1938289 h 1955427"/>
                          <a:gd name="connsiteX4" fmla="*/ 0 w 2536930"/>
                          <a:gd name="connsiteY4" fmla="*/ 324219 h 1955427"/>
                          <a:gd name="connsiteX0" fmla="*/ 32108 w 2569038"/>
                          <a:gd name="connsiteY0" fmla="*/ 766473 h 2397681"/>
                          <a:gd name="connsiteX1" fmla="*/ 634826 w 2569038"/>
                          <a:gd name="connsiteY1" fmla="*/ 18677 h 2397681"/>
                          <a:gd name="connsiteX2" fmla="*/ 2569038 w 2569038"/>
                          <a:gd name="connsiteY2" fmla="*/ 1480347 h 2397681"/>
                          <a:gd name="connsiteX3" fmla="*/ 1452973 w 2569038"/>
                          <a:gd name="connsiteY3" fmla="*/ 2380543 h 2397681"/>
                          <a:gd name="connsiteX4" fmla="*/ 32108 w 2569038"/>
                          <a:gd name="connsiteY4" fmla="*/ 766473 h 2397681"/>
                          <a:gd name="connsiteX0" fmla="*/ 40538 w 3219152"/>
                          <a:gd name="connsiteY0" fmla="*/ 750448 h 2365701"/>
                          <a:gd name="connsiteX1" fmla="*/ 643256 w 3219152"/>
                          <a:gd name="connsiteY1" fmla="*/ 2652 h 2365701"/>
                          <a:gd name="connsiteX2" fmla="*/ 3219152 w 3219152"/>
                          <a:gd name="connsiteY2" fmla="*/ 983059 h 2365701"/>
                          <a:gd name="connsiteX3" fmla="*/ 1461403 w 3219152"/>
                          <a:gd name="connsiteY3" fmla="*/ 2364518 h 2365701"/>
                          <a:gd name="connsiteX4" fmla="*/ 40538 w 3219152"/>
                          <a:gd name="connsiteY4" fmla="*/ 750448 h 2365701"/>
                          <a:gd name="connsiteX0" fmla="*/ 47729 w 3226343"/>
                          <a:gd name="connsiteY0" fmla="*/ 1086282 h 2701535"/>
                          <a:gd name="connsiteX1" fmla="*/ 610342 w 3226343"/>
                          <a:gd name="connsiteY1" fmla="*/ 1601 h 2701535"/>
                          <a:gd name="connsiteX2" fmla="*/ 3226343 w 3226343"/>
                          <a:gd name="connsiteY2" fmla="*/ 1318893 h 2701535"/>
                          <a:gd name="connsiteX3" fmla="*/ 1468594 w 3226343"/>
                          <a:gd name="connsiteY3" fmla="*/ 2700352 h 2701535"/>
                          <a:gd name="connsiteX4" fmla="*/ 47729 w 3226343"/>
                          <a:gd name="connsiteY4" fmla="*/ 1086282 h 2701535"/>
                          <a:gd name="connsiteX0" fmla="*/ 47729 w 3232382"/>
                          <a:gd name="connsiteY0" fmla="*/ 1105166 h 2720286"/>
                          <a:gd name="connsiteX1" fmla="*/ 610342 w 3232382"/>
                          <a:gd name="connsiteY1" fmla="*/ 20485 h 2720286"/>
                          <a:gd name="connsiteX2" fmla="*/ 1993372 w 3232382"/>
                          <a:gd name="connsiteY2" fmla="*/ 466209 h 2720286"/>
                          <a:gd name="connsiteX3" fmla="*/ 3226343 w 3232382"/>
                          <a:gd name="connsiteY3" fmla="*/ 1337777 h 2720286"/>
                          <a:gd name="connsiteX4" fmla="*/ 1468594 w 3232382"/>
                          <a:gd name="connsiteY4" fmla="*/ 2719236 h 2720286"/>
                          <a:gd name="connsiteX5" fmla="*/ 47729 w 3232382"/>
                          <a:gd name="connsiteY5" fmla="*/ 1105166 h 2720286"/>
                          <a:gd name="connsiteX0" fmla="*/ 28812 w 3212250"/>
                          <a:gd name="connsiteY0" fmla="*/ 1085229 h 2700349"/>
                          <a:gd name="connsiteX1" fmla="*/ 591425 w 3212250"/>
                          <a:gd name="connsiteY1" fmla="*/ 548 h 2700349"/>
                          <a:gd name="connsiteX2" fmla="*/ 1733823 w 3212250"/>
                          <a:gd name="connsiteY2" fmla="*/ 943578 h 2700349"/>
                          <a:gd name="connsiteX3" fmla="*/ 3207426 w 3212250"/>
                          <a:gd name="connsiteY3" fmla="*/ 1317840 h 2700349"/>
                          <a:gd name="connsiteX4" fmla="*/ 1449677 w 3212250"/>
                          <a:gd name="connsiteY4" fmla="*/ 2699299 h 2700349"/>
                          <a:gd name="connsiteX5" fmla="*/ 28812 w 3212250"/>
                          <a:gd name="connsiteY5" fmla="*/ 1085229 h 2700349"/>
                          <a:gd name="connsiteX0" fmla="*/ 28812 w 3212250"/>
                          <a:gd name="connsiteY0" fmla="*/ 1086682 h 2701802"/>
                          <a:gd name="connsiteX1" fmla="*/ 591425 w 3212250"/>
                          <a:gd name="connsiteY1" fmla="*/ 2001 h 2701802"/>
                          <a:gd name="connsiteX2" fmla="*/ 1733823 w 3212250"/>
                          <a:gd name="connsiteY2" fmla="*/ 945031 h 2701802"/>
                          <a:gd name="connsiteX3" fmla="*/ 3207426 w 3212250"/>
                          <a:gd name="connsiteY3" fmla="*/ 1319293 h 2701802"/>
                          <a:gd name="connsiteX4" fmla="*/ 1449677 w 3212250"/>
                          <a:gd name="connsiteY4" fmla="*/ 2700752 h 2701802"/>
                          <a:gd name="connsiteX5" fmla="*/ 28812 w 3212250"/>
                          <a:gd name="connsiteY5" fmla="*/ 1086682 h 2701802"/>
                          <a:gd name="connsiteX0" fmla="*/ 28812 w 3221770"/>
                          <a:gd name="connsiteY0" fmla="*/ 1086682 h 2701802"/>
                          <a:gd name="connsiteX1" fmla="*/ 591425 w 3221770"/>
                          <a:gd name="connsiteY1" fmla="*/ 2001 h 2701802"/>
                          <a:gd name="connsiteX2" fmla="*/ 1733823 w 3221770"/>
                          <a:gd name="connsiteY2" fmla="*/ 945031 h 2701802"/>
                          <a:gd name="connsiteX3" fmla="*/ 3207426 w 3221770"/>
                          <a:gd name="connsiteY3" fmla="*/ 1319293 h 2701802"/>
                          <a:gd name="connsiteX4" fmla="*/ 1449677 w 3221770"/>
                          <a:gd name="connsiteY4" fmla="*/ 2700752 h 2701802"/>
                          <a:gd name="connsiteX5" fmla="*/ 28812 w 3221770"/>
                          <a:gd name="connsiteY5" fmla="*/ 1086682 h 2701802"/>
                          <a:gd name="connsiteX0" fmla="*/ 131571 w 3460171"/>
                          <a:gd name="connsiteY0" fmla="*/ 1086682 h 2253375"/>
                          <a:gd name="connsiteX1" fmla="*/ 694184 w 3460171"/>
                          <a:gd name="connsiteY1" fmla="*/ 2001 h 2253375"/>
                          <a:gd name="connsiteX2" fmla="*/ 1836582 w 3460171"/>
                          <a:gd name="connsiteY2" fmla="*/ 945031 h 2253375"/>
                          <a:gd name="connsiteX3" fmla="*/ 3310185 w 3460171"/>
                          <a:gd name="connsiteY3" fmla="*/ 1319293 h 2253375"/>
                          <a:gd name="connsiteX4" fmla="*/ 3220815 w 3460171"/>
                          <a:gd name="connsiteY4" fmla="*/ 2251573 h 2253375"/>
                          <a:gd name="connsiteX5" fmla="*/ 131571 w 3460171"/>
                          <a:gd name="connsiteY5" fmla="*/ 1086682 h 2253375"/>
                          <a:gd name="connsiteX0" fmla="*/ 128243 w 3491301"/>
                          <a:gd name="connsiteY0" fmla="*/ 1260605 h 2257202"/>
                          <a:gd name="connsiteX1" fmla="*/ 722940 w 3491301"/>
                          <a:gd name="connsiteY1" fmla="*/ 7482 h 2257202"/>
                          <a:gd name="connsiteX2" fmla="*/ 1865338 w 3491301"/>
                          <a:gd name="connsiteY2" fmla="*/ 950512 h 2257202"/>
                          <a:gd name="connsiteX3" fmla="*/ 3338941 w 3491301"/>
                          <a:gd name="connsiteY3" fmla="*/ 1324774 h 2257202"/>
                          <a:gd name="connsiteX4" fmla="*/ 3249571 w 3491301"/>
                          <a:gd name="connsiteY4" fmla="*/ 2257054 h 2257202"/>
                          <a:gd name="connsiteX5" fmla="*/ 128243 w 3491301"/>
                          <a:gd name="connsiteY5" fmla="*/ 1260605 h 2257202"/>
                          <a:gd name="connsiteX0" fmla="*/ 128243 w 3543149"/>
                          <a:gd name="connsiteY0" fmla="*/ 1260605 h 2270349"/>
                          <a:gd name="connsiteX1" fmla="*/ 722940 w 3543149"/>
                          <a:gd name="connsiteY1" fmla="*/ 7482 h 2270349"/>
                          <a:gd name="connsiteX2" fmla="*/ 1865338 w 3543149"/>
                          <a:gd name="connsiteY2" fmla="*/ 950512 h 2270349"/>
                          <a:gd name="connsiteX3" fmla="*/ 3338941 w 3543149"/>
                          <a:gd name="connsiteY3" fmla="*/ 1324774 h 2270349"/>
                          <a:gd name="connsiteX4" fmla="*/ 3421423 w 3543149"/>
                          <a:gd name="connsiteY4" fmla="*/ 1800744 h 2270349"/>
                          <a:gd name="connsiteX5" fmla="*/ 3249571 w 3543149"/>
                          <a:gd name="connsiteY5" fmla="*/ 2257054 h 2270349"/>
                          <a:gd name="connsiteX6" fmla="*/ 128243 w 3543149"/>
                          <a:gd name="connsiteY6" fmla="*/ 1260605 h 2270349"/>
                          <a:gd name="connsiteX0" fmla="*/ 128243 w 3436407"/>
                          <a:gd name="connsiteY0" fmla="*/ 1260605 h 2284351"/>
                          <a:gd name="connsiteX1" fmla="*/ 722940 w 3436407"/>
                          <a:gd name="connsiteY1" fmla="*/ 7482 h 2284351"/>
                          <a:gd name="connsiteX2" fmla="*/ 1865338 w 3436407"/>
                          <a:gd name="connsiteY2" fmla="*/ 950512 h 2284351"/>
                          <a:gd name="connsiteX3" fmla="*/ 3338941 w 3436407"/>
                          <a:gd name="connsiteY3" fmla="*/ 1324774 h 2284351"/>
                          <a:gd name="connsiteX4" fmla="*/ 3108602 w 3436407"/>
                          <a:gd name="connsiteY4" fmla="*/ 1945123 h 2284351"/>
                          <a:gd name="connsiteX5" fmla="*/ 3249571 w 3436407"/>
                          <a:gd name="connsiteY5" fmla="*/ 2257054 h 2284351"/>
                          <a:gd name="connsiteX6" fmla="*/ 128243 w 3436407"/>
                          <a:gd name="connsiteY6" fmla="*/ 1260605 h 2284351"/>
                          <a:gd name="connsiteX0" fmla="*/ 128775 w 3443471"/>
                          <a:gd name="connsiteY0" fmla="*/ 1260605 h 2306745"/>
                          <a:gd name="connsiteX1" fmla="*/ 723472 w 3443471"/>
                          <a:gd name="connsiteY1" fmla="*/ 7482 h 2306745"/>
                          <a:gd name="connsiteX2" fmla="*/ 1865870 w 3443471"/>
                          <a:gd name="connsiteY2" fmla="*/ 950512 h 2306745"/>
                          <a:gd name="connsiteX3" fmla="*/ 3339473 w 3443471"/>
                          <a:gd name="connsiteY3" fmla="*/ 1324774 h 2306745"/>
                          <a:gd name="connsiteX4" fmla="*/ 3109134 w 3443471"/>
                          <a:gd name="connsiteY4" fmla="*/ 1945123 h 2306745"/>
                          <a:gd name="connsiteX5" fmla="*/ 3258124 w 3443471"/>
                          <a:gd name="connsiteY5" fmla="*/ 2281117 h 2306745"/>
                          <a:gd name="connsiteX6" fmla="*/ 128775 w 3443471"/>
                          <a:gd name="connsiteY6" fmla="*/ 1260605 h 2306745"/>
                          <a:gd name="connsiteX0" fmla="*/ 128775 w 3416814"/>
                          <a:gd name="connsiteY0" fmla="*/ 1260605 h 2299920"/>
                          <a:gd name="connsiteX1" fmla="*/ 723472 w 3416814"/>
                          <a:gd name="connsiteY1" fmla="*/ 7482 h 2299920"/>
                          <a:gd name="connsiteX2" fmla="*/ 1865870 w 3416814"/>
                          <a:gd name="connsiteY2" fmla="*/ 950512 h 2299920"/>
                          <a:gd name="connsiteX3" fmla="*/ 3339473 w 3416814"/>
                          <a:gd name="connsiteY3" fmla="*/ 1324774 h 2299920"/>
                          <a:gd name="connsiteX4" fmla="*/ 3109134 w 3416814"/>
                          <a:gd name="connsiteY4" fmla="*/ 1945123 h 2299920"/>
                          <a:gd name="connsiteX5" fmla="*/ 3258124 w 3416814"/>
                          <a:gd name="connsiteY5" fmla="*/ 2281117 h 2299920"/>
                          <a:gd name="connsiteX6" fmla="*/ 128775 w 3416814"/>
                          <a:gd name="connsiteY6" fmla="*/ 1260605 h 2299920"/>
                          <a:gd name="connsiteX0" fmla="*/ 122407 w 3410446"/>
                          <a:gd name="connsiteY0" fmla="*/ 1260605 h 2072366"/>
                          <a:gd name="connsiteX1" fmla="*/ 717104 w 3410446"/>
                          <a:gd name="connsiteY1" fmla="*/ 7482 h 2072366"/>
                          <a:gd name="connsiteX2" fmla="*/ 1859502 w 3410446"/>
                          <a:gd name="connsiteY2" fmla="*/ 950512 h 2072366"/>
                          <a:gd name="connsiteX3" fmla="*/ 3333105 w 3410446"/>
                          <a:gd name="connsiteY3" fmla="*/ 1324774 h 2072366"/>
                          <a:gd name="connsiteX4" fmla="*/ 3102766 w 3410446"/>
                          <a:gd name="connsiteY4" fmla="*/ 1945123 h 2072366"/>
                          <a:gd name="connsiteX5" fmla="*/ 3155503 w 3410446"/>
                          <a:gd name="connsiteY5" fmla="*/ 2048507 h 2072366"/>
                          <a:gd name="connsiteX6" fmla="*/ 122407 w 3410446"/>
                          <a:gd name="connsiteY6" fmla="*/ 1260605 h 2072366"/>
                          <a:gd name="connsiteX0" fmla="*/ 41094 w 3329133"/>
                          <a:gd name="connsiteY0" fmla="*/ 1260605 h 2056737"/>
                          <a:gd name="connsiteX1" fmla="*/ 635791 w 3329133"/>
                          <a:gd name="connsiteY1" fmla="*/ 7482 h 2056737"/>
                          <a:gd name="connsiteX2" fmla="*/ 1778189 w 3329133"/>
                          <a:gd name="connsiteY2" fmla="*/ 950512 h 2056737"/>
                          <a:gd name="connsiteX3" fmla="*/ 3251792 w 3329133"/>
                          <a:gd name="connsiteY3" fmla="*/ 1324774 h 2056737"/>
                          <a:gd name="connsiteX4" fmla="*/ 3021453 w 3329133"/>
                          <a:gd name="connsiteY4" fmla="*/ 1945123 h 2056737"/>
                          <a:gd name="connsiteX5" fmla="*/ 3074190 w 3329133"/>
                          <a:gd name="connsiteY5" fmla="*/ 2048507 h 2056737"/>
                          <a:gd name="connsiteX6" fmla="*/ 1754126 w 3329133"/>
                          <a:gd name="connsiteY6" fmla="*/ 1961165 h 2056737"/>
                          <a:gd name="connsiteX7" fmla="*/ 41094 w 3329133"/>
                          <a:gd name="connsiteY7" fmla="*/ 1260605 h 2056737"/>
                          <a:gd name="connsiteX0" fmla="*/ 46879 w 3238665"/>
                          <a:gd name="connsiteY0" fmla="*/ 1202380 h 2054660"/>
                          <a:gd name="connsiteX1" fmla="*/ 545323 w 3238665"/>
                          <a:gd name="connsiteY1" fmla="*/ 5405 h 2054660"/>
                          <a:gd name="connsiteX2" fmla="*/ 1687721 w 3238665"/>
                          <a:gd name="connsiteY2" fmla="*/ 948435 h 2054660"/>
                          <a:gd name="connsiteX3" fmla="*/ 3161324 w 3238665"/>
                          <a:gd name="connsiteY3" fmla="*/ 1322697 h 2054660"/>
                          <a:gd name="connsiteX4" fmla="*/ 2930985 w 3238665"/>
                          <a:gd name="connsiteY4" fmla="*/ 1943046 h 2054660"/>
                          <a:gd name="connsiteX5" fmla="*/ 2983722 w 3238665"/>
                          <a:gd name="connsiteY5" fmla="*/ 2046430 h 2054660"/>
                          <a:gd name="connsiteX6" fmla="*/ 1663658 w 3238665"/>
                          <a:gd name="connsiteY6" fmla="*/ 1959088 h 2054660"/>
                          <a:gd name="connsiteX7" fmla="*/ 46879 w 3238665"/>
                          <a:gd name="connsiteY7" fmla="*/ 1202380 h 2054660"/>
                          <a:gd name="connsiteX0" fmla="*/ 46879 w 3296466"/>
                          <a:gd name="connsiteY0" fmla="*/ 1202380 h 2054660"/>
                          <a:gd name="connsiteX1" fmla="*/ 545323 w 3296466"/>
                          <a:gd name="connsiteY1" fmla="*/ 5405 h 2054660"/>
                          <a:gd name="connsiteX2" fmla="*/ 1687721 w 3296466"/>
                          <a:gd name="connsiteY2" fmla="*/ 948435 h 2054660"/>
                          <a:gd name="connsiteX3" fmla="*/ 3161324 w 3296466"/>
                          <a:gd name="connsiteY3" fmla="*/ 1322697 h 2054660"/>
                          <a:gd name="connsiteX4" fmla="*/ 3203700 w 3296466"/>
                          <a:gd name="connsiteY4" fmla="*/ 1525951 h 2054660"/>
                          <a:gd name="connsiteX5" fmla="*/ 2930985 w 3296466"/>
                          <a:gd name="connsiteY5" fmla="*/ 1943046 h 2054660"/>
                          <a:gd name="connsiteX6" fmla="*/ 2983722 w 3296466"/>
                          <a:gd name="connsiteY6" fmla="*/ 2046430 h 2054660"/>
                          <a:gd name="connsiteX7" fmla="*/ 1663658 w 3296466"/>
                          <a:gd name="connsiteY7" fmla="*/ 1959088 h 2054660"/>
                          <a:gd name="connsiteX8" fmla="*/ 46879 w 3296466"/>
                          <a:gd name="connsiteY8" fmla="*/ 1202380 h 2054660"/>
                          <a:gd name="connsiteX0" fmla="*/ 46879 w 3256818"/>
                          <a:gd name="connsiteY0" fmla="*/ 1202380 h 2054660"/>
                          <a:gd name="connsiteX1" fmla="*/ 545323 w 3256818"/>
                          <a:gd name="connsiteY1" fmla="*/ 5405 h 2054660"/>
                          <a:gd name="connsiteX2" fmla="*/ 1687721 w 3256818"/>
                          <a:gd name="connsiteY2" fmla="*/ 948435 h 2054660"/>
                          <a:gd name="connsiteX3" fmla="*/ 3161324 w 3256818"/>
                          <a:gd name="connsiteY3" fmla="*/ 1322697 h 2054660"/>
                          <a:gd name="connsiteX4" fmla="*/ 3051300 w 3256818"/>
                          <a:gd name="connsiteY4" fmla="*/ 1550015 h 2054660"/>
                          <a:gd name="connsiteX5" fmla="*/ 2930985 w 3256818"/>
                          <a:gd name="connsiteY5" fmla="*/ 1943046 h 2054660"/>
                          <a:gd name="connsiteX6" fmla="*/ 2983722 w 3256818"/>
                          <a:gd name="connsiteY6" fmla="*/ 2046430 h 2054660"/>
                          <a:gd name="connsiteX7" fmla="*/ 1663658 w 3256818"/>
                          <a:gd name="connsiteY7" fmla="*/ 1959088 h 2054660"/>
                          <a:gd name="connsiteX8" fmla="*/ 46879 w 3256818"/>
                          <a:gd name="connsiteY8" fmla="*/ 1202380 h 2054660"/>
                          <a:gd name="connsiteX0" fmla="*/ 46879 w 3273347"/>
                          <a:gd name="connsiteY0" fmla="*/ 1202380 h 2054660"/>
                          <a:gd name="connsiteX1" fmla="*/ 545323 w 3273347"/>
                          <a:gd name="connsiteY1" fmla="*/ 5405 h 2054660"/>
                          <a:gd name="connsiteX2" fmla="*/ 1687721 w 3273347"/>
                          <a:gd name="connsiteY2" fmla="*/ 948435 h 2054660"/>
                          <a:gd name="connsiteX3" fmla="*/ 3161324 w 3273347"/>
                          <a:gd name="connsiteY3" fmla="*/ 1322697 h 2054660"/>
                          <a:gd name="connsiteX4" fmla="*/ 3051300 w 3273347"/>
                          <a:gd name="connsiteY4" fmla="*/ 1550015 h 2054660"/>
                          <a:gd name="connsiteX5" fmla="*/ 2930985 w 3273347"/>
                          <a:gd name="connsiteY5" fmla="*/ 1943046 h 2054660"/>
                          <a:gd name="connsiteX6" fmla="*/ 2983722 w 3273347"/>
                          <a:gd name="connsiteY6" fmla="*/ 2046430 h 2054660"/>
                          <a:gd name="connsiteX7" fmla="*/ 1663658 w 3273347"/>
                          <a:gd name="connsiteY7" fmla="*/ 1959088 h 2054660"/>
                          <a:gd name="connsiteX8" fmla="*/ 46879 w 3273347"/>
                          <a:gd name="connsiteY8" fmla="*/ 1202380 h 2054660"/>
                          <a:gd name="connsiteX0" fmla="*/ 46879 w 3267315"/>
                          <a:gd name="connsiteY0" fmla="*/ 1202380 h 2054660"/>
                          <a:gd name="connsiteX1" fmla="*/ 545323 w 3267315"/>
                          <a:gd name="connsiteY1" fmla="*/ 5405 h 2054660"/>
                          <a:gd name="connsiteX2" fmla="*/ 1687721 w 3267315"/>
                          <a:gd name="connsiteY2" fmla="*/ 948435 h 2054660"/>
                          <a:gd name="connsiteX3" fmla="*/ 3153303 w 3267315"/>
                          <a:gd name="connsiteY3" fmla="*/ 1370823 h 2054660"/>
                          <a:gd name="connsiteX4" fmla="*/ 3051300 w 3267315"/>
                          <a:gd name="connsiteY4" fmla="*/ 1550015 h 2054660"/>
                          <a:gd name="connsiteX5" fmla="*/ 2930985 w 3267315"/>
                          <a:gd name="connsiteY5" fmla="*/ 1943046 h 2054660"/>
                          <a:gd name="connsiteX6" fmla="*/ 2983722 w 3267315"/>
                          <a:gd name="connsiteY6" fmla="*/ 2046430 h 2054660"/>
                          <a:gd name="connsiteX7" fmla="*/ 1663658 w 3267315"/>
                          <a:gd name="connsiteY7" fmla="*/ 1959088 h 2054660"/>
                          <a:gd name="connsiteX8" fmla="*/ 46879 w 3267315"/>
                          <a:gd name="connsiteY8" fmla="*/ 1202380 h 2054660"/>
                          <a:gd name="connsiteX0" fmla="*/ 46879 w 3267315"/>
                          <a:gd name="connsiteY0" fmla="*/ 1198586 h 2050866"/>
                          <a:gd name="connsiteX1" fmla="*/ 545323 w 3267315"/>
                          <a:gd name="connsiteY1" fmla="*/ 1611 h 2050866"/>
                          <a:gd name="connsiteX2" fmla="*/ 1687721 w 3267315"/>
                          <a:gd name="connsiteY2" fmla="*/ 944641 h 2050866"/>
                          <a:gd name="connsiteX3" fmla="*/ 2634205 w 3267315"/>
                          <a:gd name="connsiteY3" fmla="*/ 1249442 h 2050866"/>
                          <a:gd name="connsiteX4" fmla="*/ 3153303 w 3267315"/>
                          <a:gd name="connsiteY4" fmla="*/ 1367029 h 2050866"/>
                          <a:gd name="connsiteX5" fmla="*/ 3051300 w 3267315"/>
                          <a:gd name="connsiteY5" fmla="*/ 1546221 h 2050866"/>
                          <a:gd name="connsiteX6" fmla="*/ 2930985 w 3267315"/>
                          <a:gd name="connsiteY6" fmla="*/ 1939252 h 2050866"/>
                          <a:gd name="connsiteX7" fmla="*/ 2983722 w 3267315"/>
                          <a:gd name="connsiteY7" fmla="*/ 2042636 h 2050866"/>
                          <a:gd name="connsiteX8" fmla="*/ 1663658 w 3267315"/>
                          <a:gd name="connsiteY8" fmla="*/ 1955294 h 2050866"/>
                          <a:gd name="connsiteX9" fmla="*/ 46879 w 3267315"/>
                          <a:gd name="connsiteY9" fmla="*/ 1198586 h 2050866"/>
                          <a:gd name="connsiteX0" fmla="*/ 46879 w 3212808"/>
                          <a:gd name="connsiteY0" fmla="*/ 1198586 h 2050866"/>
                          <a:gd name="connsiteX1" fmla="*/ 545323 w 3212808"/>
                          <a:gd name="connsiteY1" fmla="*/ 1611 h 2050866"/>
                          <a:gd name="connsiteX2" fmla="*/ 1687721 w 3212808"/>
                          <a:gd name="connsiteY2" fmla="*/ 944641 h 2050866"/>
                          <a:gd name="connsiteX3" fmla="*/ 2634205 w 3212808"/>
                          <a:gd name="connsiteY3" fmla="*/ 1249442 h 2050866"/>
                          <a:gd name="connsiteX4" fmla="*/ 3153303 w 3212808"/>
                          <a:gd name="connsiteY4" fmla="*/ 1367029 h 2050866"/>
                          <a:gd name="connsiteX5" fmla="*/ 3179636 w 3212808"/>
                          <a:gd name="connsiteY5" fmla="*/ 1241421 h 2050866"/>
                          <a:gd name="connsiteX6" fmla="*/ 3051300 w 3212808"/>
                          <a:gd name="connsiteY6" fmla="*/ 1546221 h 2050866"/>
                          <a:gd name="connsiteX7" fmla="*/ 2930985 w 3212808"/>
                          <a:gd name="connsiteY7" fmla="*/ 1939252 h 2050866"/>
                          <a:gd name="connsiteX8" fmla="*/ 2983722 w 3212808"/>
                          <a:gd name="connsiteY8" fmla="*/ 2042636 h 2050866"/>
                          <a:gd name="connsiteX9" fmla="*/ 1663658 w 3212808"/>
                          <a:gd name="connsiteY9" fmla="*/ 1955294 h 2050866"/>
                          <a:gd name="connsiteX10" fmla="*/ 46879 w 3212808"/>
                          <a:gd name="connsiteY10" fmla="*/ 1198586 h 2050866"/>
                          <a:gd name="connsiteX0" fmla="*/ 46879 w 3228408"/>
                          <a:gd name="connsiteY0" fmla="*/ 1198586 h 2050866"/>
                          <a:gd name="connsiteX1" fmla="*/ 545323 w 3228408"/>
                          <a:gd name="connsiteY1" fmla="*/ 1611 h 2050866"/>
                          <a:gd name="connsiteX2" fmla="*/ 1687721 w 3228408"/>
                          <a:gd name="connsiteY2" fmla="*/ 944641 h 2050866"/>
                          <a:gd name="connsiteX3" fmla="*/ 2634205 w 3228408"/>
                          <a:gd name="connsiteY3" fmla="*/ 1249442 h 2050866"/>
                          <a:gd name="connsiteX4" fmla="*/ 3177366 w 3228408"/>
                          <a:gd name="connsiteY4" fmla="*/ 1262755 h 2050866"/>
                          <a:gd name="connsiteX5" fmla="*/ 3179636 w 3228408"/>
                          <a:gd name="connsiteY5" fmla="*/ 1241421 h 2050866"/>
                          <a:gd name="connsiteX6" fmla="*/ 3051300 w 3228408"/>
                          <a:gd name="connsiteY6" fmla="*/ 1546221 h 2050866"/>
                          <a:gd name="connsiteX7" fmla="*/ 2930985 w 3228408"/>
                          <a:gd name="connsiteY7" fmla="*/ 1939252 h 2050866"/>
                          <a:gd name="connsiteX8" fmla="*/ 2983722 w 3228408"/>
                          <a:gd name="connsiteY8" fmla="*/ 2042636 h 2050866"/>
                          <a:gd name="connsiteX9" fmla="*/ 1663658 w 3228408"/>
                          <a:gd name="connsiteY9" fmla="*/ 1955294 h 2050866"/>
                          <a:gd name="connsiteX10" fmla="*/ 46879 w 3228408"/>
                          <a:gd name="connsiteY10" fmla="*/ 1198586 h 2050866"/>
                          <a:gd name="connsiteX0" fmla="*/ 36916 w 3218445"/>
                          <a:gd name="connsiteY0" fmla="*/ 1243562 h 2095842"/>
                          <a:gd name="connsiteX1" fmla="*/ 535360 w 3218445"/>
                          <a:gd name="connsiteY1" fmla="*/ 46587 h 2095842"/>
                          <a:gd name="connsiteX2" fmla="*/ 699189 w 3218445"/>
                          <a:gd name="connsiteY2" fmla="*/ 315849 h 2095842"/>
                          <a:gd name="connsiteX3" fmla="*/ 1677758 w 3218445"/>
                          <a:gd name="connsiteY3" fmla="*/ 989617 h 2095842"/>
                          <a:gd name="connsiteX4" fmla="*/ 2624242 w 3218445"/>
                          <a:gd name="connsiteY4" fmla="*/ 1294418 h 2095842"/>
                          <a:gd name="connsiteX5" fmla="*/ 3167403 w 3218445"/>
                          <a:gd name="connsiteY5" fmla="*/ 1307731 h 2095842"/>
                          <a:gd name="connsiteX6" fmla="*/ 3169673 w 3218445"/>
                          <a:gd name="connsiteY6" fmla="*/ 1286397 h 2095842"/>
                          <a:gd name="connsiteX7" fmla="*/ 3041337 w 3218445"/>
                          <a:gd name="connsiteY7" fmla="*/ 1591197 h 2095842"/>
                          <a:gd name="connsiteX8" fmla="*/ 2921022 w 3218445"/>
                          <a:gd name="connsiteY8" fmla="*/ 1984228 h 2095842"/>
                          <a:gd name="connsiteX9" fmla="*/ 2973759 w 3218445"/>
                          <a:gd name="connsiteY9" fmla="*/ 2087612 h 2095842"/>
                          <a:gd name="connsiteX10" fmla="*/ 1653695 w 3218445"/>
                          <a:gd name="connsiteY10" fmla="*/ 2000270 h 2095842"/>
                          <a:gd name="connsiteX11" fmla="*/ 36916 w 3218445"/>
                          <a:gd name="connsiteY11" fmla="*/ 1243562 h 2095842"/>
                          <a:gd name="connsiteX0" fmla="*/ 140988 w 3322517"/>
                          <a:gd name="connsiteY0" fmla="*/ 980295 h 1832575"/>
                          <a:gd name="connsiteX1" fmla="*/ 158169 w 3322517"/>
                          <a:gd name="connsiteY1" fmla="*/ 280626 h 1832575"/>
                          <a:gd name="connsiteX2" fmla="*/ 803261 w 3322517"/>
                          <a:gd name="connsiteY2" fmla="*/ 52582 h 1832575"/>
                          <a:gd name="connsiteX3" fmla="*/ 1781830 w 3322517"/>
                          <a:gd name="connsiteY3" fmla="*/ 726350 h 1832575"/>
                          <a:gd name="connsiteX4" fmla="*/ 2728314 w 3322517"/>
                          <a:gd name="connsiteY4" fmla="*/ 1031151 h 1832575"/>
                          <a:gd name="connsiteX5" fmla="*/ 3271475 w 3322517"/>
                          <a:gd name="connsiteY5" fmla="*/ 1044464 h 1832575"/>
                          <a:gd name="connsiteX6" fmla="*/ 3273745 w 3322517"/>
                          <a:gd name="connsiteY6" fmla="*/ 1023130 h 1832575"/>
                          <a:gd name="connsiteX7" fmla="*/ 3145409 w 3322517"/>
                          <a:gd name="connsiteY7" fmla="*/ 1327930 h 1832575"/>
                          <a:gd name="connsiteX8" fmla="*/ 3025094 w 3322517"/>
                          <a:gd name="connsiteY8" fmla="*/ 1720961 h 1832575"/>
                          <a:gd name="connsiteX9" fmla="*/ 3077831 w 3322517"/>
                          <a:gd name="connsiteY9" fmla="*/ 1824345 h 1832575"/>
                          <a:gd name="connsiteX10" fmla="*/ 1757767 w 3322517"/>
                          <a:gd name="connsiteY10" fmla="*/ 1737003 h 1832575"/>
                          <a:gd name="connsiteX11" fmla="*/ 140988 w 3322517"/>
                          <a:gd name="connsiteY11" fmla="*/ 980295 h 1832575"/>
                          <a:gd name="connsiteX0" fmla="*/ 133076 w 3314605"/>
                          <a:gd name="connsiteY0" fmla="*/ 969616 h 1821896"/>
                          <a:gd name="connsiteX1" fmla="*/ 97518 w 3314605"/>
                          <a:gd name="connsiteY1" fmla="*/ 362745 h 1821896"/>
                          <a:gd name="connsiteX2" fmla="*/ 150257 w 3314605"/>
                          <a:gd name="connsiteY2" fmla="*/ 269947 h 1821896"/>
                          <a:gd name="connsiteX3" fmla="*/ 795349 w 3314605"/>
                          <a:gd name="connsiteY3" fmla="*/ 41903 h 1821896"/>
                          <a:gd name="connsiteX4" fmla="*/ 1773918 w 3314605"/>
                          <a:gd name="connsiteY4" fmla="*/ 715671 h 1821896"/>
                          <a:gd name="connsiteX5" fmla="*/ 2720402 w 3314605"/>
                          <a:gd name="connsiteY5" fmla="*/ 1020472 h 1821896"/>
                          <a:gd name="connsiteX6" fmla="*/ 3263563 w 3314605"/>
                          <a:gd name="connsiteY6" fmla="*/ 1033785 h 1821896"/>
                          <a:gd name="connsiteX7" fmla="*/ 3265833 w 3314605"/>
                          <a:gd name="connsiteY7" fmla="*/ 1012451 h 1821896"/>
                          <a:gd name="connsiteX8" fmla="*/ 3137497 w 3314605"/>
                          <a:gd name="connsiteY8" fmla="*/ 1317251 h 1821896"/>
                          <a:gd name="connsiteX9" fmla="*/ 3017182 w 3314605"/>
                          <a:gd name="connsiteY9" fmla="*/ 1710282 h 1821896"/>
                          <a:gd name="connsiteX10" fmla="*/ 3069919 w 3314605"/>
                          <a:gd name="connsiteY10" fmla="*/ 1813666 h 1821896"/>
                          <a:gd name="connsiteX11" fmla="*/ 1749855 w 3314605"/>
                          <a:gd name="connsiteY11" fmla="*/ 1726324 h 1821896"/>
                          <a:gd name="connsiteX12" fmla="*/ 133076 w 3314605"/>
                          <a:gd name="connsiteY12" fmla="*/ 969616 h 1821896"/>
                          <a:gd name="connsiteX0" fmla="*/ 133076 w 3314605"/>
                          <a:gd name="connsiteY0" fmla="*/ 1207224 h 2059504"/>
                          <a:gd name="connsiteX1" fmla="*/ 97518 w 3314605"/>
                          <a:gd name="connsiteY1" fmla="*/ 600353 h 2059504"/>
                          <a:gd name="connsiteX2" fmla="*/ 623499 w 3314605"/>
                          <a:gd name="connsiteY2" fmla="*/ 10249 h 2059504"/>
                          <a:gd name="connsiteX3" fmla="*/ 795349 w 3314605"/>
                          <a:gd name="connsiteY3" fmla="*/ 279511 h 2059504"/>
                          <a:gd name="connsiteX4" fmla="*/ 1773918 w 3314605"/>
                          <a:gd name="connsiteY4" fmla="*/ 953279 h 2059504"/>
                          <a:gd name="connsiteX5" fmla="*/ 2720402 w 3314605"/>
                          <a:gd name="connsiteY5" fmla="*/ 1258080 h 2059504"/>
                          <a:gd name="connsiteX6" fmla="*/ 3263563 w 3314605"/>
                          <a:gd name="connsiteY6" fmla="*/ 1271393 h 2059504"/>
                          <a:gd name="connsiteX7" fmla="*/ 3265833 w 3314605"/>
                          <a:gd name="connsiteY7" fmla="*/ 1250059 h 2059504"/>
                          <a:gd name="connsiteX8" fmla="*/ 3137497 w 3314605"/>
                          <a:gd name="connsiteY8" fmla="*/ 1554859 h 2059504"/>
                          <a:gd name="connsiteX9" fmla="*/ 3017182 w 3314605"/>
                          <a:gd name="connsiteY9" fmla="*/ 1947890 h 2059504"/>
                          <a:gd name="connsiteX10" fmla="*/ 3069919 w 3314605"/>
                          <a:gd name="connsiteY10" fmla="*/ 2051274 h 2059504"/>
                          <a:gd name="connsiteX11" fmla="*/ 1749855 w 3314605"/>
                          <a:gd name="connsiteY11" fmla="*/ 1963932 h 2059504"/>
                          <a:gd name="connsiteX12" fmla="*/ 133076 w 3314605"/>
                          <a:gd name="connsiteY12" fmla="*/ 1207224 h 2059504"/>
                          <a:gd name="connsiteX0" fmla="*/ 104801 w 3286330"/>
                          <a:gd name="connsiteY0" fmla="*/ 1207224 h 2059504"/>
                          <a:gd name="connsiteX1" fmla="*/ 149453 w 3286330"/>
                          <a:gd name="connsiteY1" fmla="*/ 977342 h 2059504"/>
                          <a:gd name="connsiteX2" fmla="*/ 69243 w 3286330"/>
                          <a:gd name="connsiteY2" fmla="*/ 600353 h 2059504"/>
                          <a:gd name="connsiteX3" fmla="*/ 595224 w 3286330"/>
                          <a:gd name="connsiteY3" fmla="*/ 10249 h 2059504"/>
                          <a:gd name="connsiteX4" fmla="*/ 767074 w 3286330"/>
                          <a:gd name="connsiteY4" fmla="*/ 279511 h 2059504"/>
                          <a:gd name="connsiteX5" fmla="*/ 1745643 w 3286330"/>
                          <a:gd name="connsiteY5" fmla="*/ 953279 h 2059504"/>
                          <a:gd name="connsiteX6" fmla="*/ 2692127 w 3286330"/>
                          <a:gd name="connsiteY6" fmla="*/ 1258080 h 2059504"/>
                          <a:gd name="connsiteX7" fmla="*/ 3235288 w 3286330"/>
                          <a:gd name="connsiteY7" fmla="*/ 1271393 h 2059504"/>
                          <a:gd name="connsiteX8" fmla="*/ 3237558 w 3286330"/>
                          <a:gd name="connsiteY8" fmla="*/ 1250059 h 2059504"/>
                          <a:gd name="connsiteX9" fmla="*/ 3109222 w 3286330"/>
                          <a:gd name="connsiteY9" fmla="*/ 1554859 h 2059504"/>
                          <a:gd name="connsiteX10" fmla="*/ 2988907 w 3286330"/>
                          <a:gd name="connsiteY10" fmla="*/ 1947890 h 2059504"/>
                          <a:gd name="connsiteX11" fmla="*/ 3041644 w 3286330"/>
                          <a:gd name="connsiteY11" fmla="*/ 2051274 h 2059504"/>
                          <a:gd name="connsiteX12" fmla="*/ 1721580 w 3286330"/>
                          <a:gd name="connsiteY12" fmla="*/ 1963932 h 2059504"/>
                          <a:gd name="connsiteX13" fmla="*/ 104801 w 3286330"/>
                          <a:gd name="connsiteY13" fmla="*/ 1207224 h 2059504"/>
                          <a:gd name="connsiteX0" fmla="*/ 103132 w 3292682"/>
                          <a:gd name="connsiteY0" fmla="*/ 1279414 h 2059504"/>
                          <a:gd name="connsiteX1" fmla="*/ 155805 w 3292682"/>
                          <a:gd name="connsiteY1" fmla="*/ 977342 h 2059504"/>
                          <a:gd name="connsiteX2" fmla="*/ 75595 w 3292682"/>
                          <a:gd name="connsiteY2" fmla="*/ 600353 h 2059504"/>
                          <a:gd name="connsiteX3" fmla="*/ 601576 w 3292682"/>
                          <a:gd name="connsiteY3" fmla="*/ 10249 h 2059504"/>
                          <a:gd name="connsiteX4" fmla="*/ 773426 w 3292682"/>
                          <a:gd name="connsiteY4" fmla="*/ 279511 h 2059504"/>
                          <a:gd name="connsiteX5" fmla="*/ 1751995 w 3292682"/>
                          <a:gd name="connsiteY5" fmla="*/ 953279 h 2059504"/>
                          <a:gd name="connsiteX6" fmla="*/ 2698479 w 3292682"/>
                          <a:gd name="connsiteY6" fmla="*/ 1258080 h 2059504"/>
                          <a:gd name="connsiteX7" fmla="*/ 3241640 w 3292682"/>
                          <a:gd name="connsiteY7" fmla="*/ 1271393 h 2059504"/>
                          <a:gd name="connsiteX8" fmla="*/ 3243910 w 3292682"/>
                          <a:gd name="connsiteY8" fmla="*/ 1250059 h 2059504"/>
                          <a:gd name="connsiteX9" fmla="*/ 3115574 w 3292682"/>
                          <a:gd name="connsiteY9" fmla="*/ 1554859 h 2059504"/>
                          <a:gd name="connsiteX10" fmla="*/ 2995259 w 3292682"/>
                          <a:gd name="connsiteY10" fmla="*/ 1947890 h 2059504"/>
                          <a:gd name="connsiteX11" fmla="*/ 3047996 w 3292682"/>
                          <a:gd name="connsiteY11" fmla="*/ 2051274 h 2059504"/>
                          <a:gd name="connsiteX12" fmla="*/ 1727932 w 3292682"/>
                          <a:gd name="connsiteY12" fmla="*/ 1963932 h 2059504"/>
                          <a:gd name="connsiteX13" fmla="*/ 103132 w 3292682"/>
                          <a:gd name="connsiteY13" fmla="*/ 1279414 h 2059504"/>
                          <a:gd name="connsiteX0" fmla="*/ 103132 w 3292682"/>
                          <a:gd name="connsiteY0" fmla="*/ 1279414 h 2059504"/>
                          <a:gd name="connsiteX1" fmla="*/ 155805 w 3292682"/>
                          <a:gd name="connsiteY1" fmla="*/ 977342 h 2059504"/>
                          <a:gd name="connsiteX2" fmla="*/ 75595 w 3292682"/>
                          <a:gd name="connsiteY2" fmla="*/ 600353 h 2059504"/>
                          <a:gd name="connsiteX3" fmla="*/ 601576 w 3292682"/>
                          <a:gd name="connsiteY3" fmla="*/ 10249 h 2059504"/>
                          <a:gd name="connsiteX4" fmla="*/ 773426 w 3292682"/>
                          <a:gd name="connsiteY4" fmla="*/ 279511 h 2059504"/>
                          <a:gd name="connsiteX5" fmla="*/ 1751995 w 3292682"/>
                          <a:gd name="connsiteY5" fmla="*/ 953279 h 2059504"/>
                          <a:gd name="connsiteX6" fmla="*/ 2698479 w 3292682"/>
                          <a:gd name="connsiteY6" fmla="*/ 1258080 h 2059504"/>
                          <a:gd name="connsiteX7" fmla="*/ 3241640 w 3292682"/>
                          <a:gd name="connsiteY7" fmla="*/ 1271393 h 2059504"/>
                          <a:gd name="connsiteX8" fmla="*/ 3243910 w 3292682"/>
                          <a:gd name="connsiteY8" fmla="*/ 1250059 h 2059504"/>
                          <a:gd name="connsiteX9" fmla="*/ 3115574 w 3292682"/>
                          <a:gd name="connsiteY9" fmla="*/ 1554859 h 2059504"/>
                          <a:gd name="connsiteX10" fmla="*/ 2995259 w 3292682"/>
                          <a:gd name="connsiteY10" fmla="*/ 1947890 h 2059504"/>
                          <a:gd name="connsiteX11" fmla="*/ 3047996 w 3292682"/>
                          <a:gd name="connsiteY11" fmla="*/ 2051274 h 2059504"/>
                          <a:gd name="connsiteX12" fmla="*/ 1727932 w 3292682"/>
                          <a:gd name="connsiteY12" fmla="*/ 1963932 h 2059504"/>
                          <a:gd name="connsiteX13" fmla="*/ 103132 w 3292682"/>
                          <a:gd name="connsiteY13" fmla="*/ 1279414 h 2059504"/>
                          <a:gd name="connsiteX0" fmla="*/ 115548 w 3305098"/>
                          <a:gd name="connsiteY0" fmla="*/ 1279414 h 2059504"/>
                          <a:gd name="connsiteX1" fmla="*/ 136136 w 3305098"/>
                          <a:gd name="connsiteY1" fmla="*/ 1169847 h 2059504"/>
                          <a:gd name="connsiteX2" fmla="*/ 168221 w 3305098"/>
                          <a:gd name="connsiteY2" fmla="*/ 977342 h 2059504"/>
                          <a:gd name="connsiteX3" fmla="*/ 88011 w 3305098"/>
                          <a:gd name="connsiteY3" fmla="*/ 600353 h 2059504"/>
                          <a:gd name="connsiteX4" fmla="*/ 613992 w 3305098"/>
                          <a:gd name="connsiteY4" fmla="*/ 10249 h 2059504"/>
                          <a:gd name="connsiteX5" fmla="*/ 785842 w 3305098"/>
                          <a:gd name="connsiteY5" fmla="*/ 279511 h 2059504"/>
                          <a:gd name="connsiteX6" fmla="*/ 1764411 w 3305098"/>
                          <a:gd name="connsiteY6" fmla="*/ 953279 h 2059504"/>
                          <a:gd name="connsiteX7" fmla="*/ 2710895 w 3305098"/>
                          <a:gd name="connsiteY7" fmla="*/ 1258080 h 2059504"/>
                          <a:gd name="connsiteX8" fmla="*/ 3254056 w 3305098"/>
                          <a:gd name="connsiteY8" fmla="*/ 1271393 h 2059504"/>
                          <a:gd name="connsiteX9" fmla="*/ 3256326 w 3305098"/>
                          <a:gd name="connsiteY9" fmla="*/ 1250059 h 2059504"/>
                          <a:gd name="connsiteX10" fmla="*/ 3127990 w 3305098"/>
                          <a:gd name="connsiteY10" fmla="*/ 1554859 h 2059504"/>
                          <a:gd name="connsiteX11" fmla="*/ 3007675 w 3305098"/>
                          <a:gd name="connsiteY11" fmla="*/ 1947890 h 2059504"/>
                          <a:gd name="connsiteX12" fmla="*/ 3060412 w 3305098"/>
                          <a:gd name="connsiteY12" fmla="*/ 2051274 h 2059504"/>
                          <a:gd name="connsiteX13" fmla="*/ 1740348 w 3305098"/>
                          <a:gd name="connsiteY13" fmla="*/ 1963932 h 2059504"/>
                          <a:gd name="connsiteX14" fmla="*/ 115548 w 3305098"/>
                          <a:gd name="connsiteY14" fmla="*/ 1279414 h 2059504"/>
                          <a:gd name="connsiteX0" fmla="*/ 114429 w 3303979"/>
                          <a:gd name="connsiteY0" fmla="*/ 1279414 h 2059504"/>
                          <a:gd name="connsiteX1" fmla="*/ 135017 w 3303979"/>
                          <a:gd name="connsiteY1" fmla="*/ 1274121 h 2059504"/>
                          <a:gd name="connsiteX2" fmla="*/ 135017 w 3303979"/>
                          <a:gd name="connsiteY2" fmla="*/ 1169847 h 2059504"/>
                          <a:gd name="connsiteX3" fmla="*/ 167102 w 3303979"/>
                          <a:gd name="connsiteY3" fmla="*/ 977342 h 2059504"/>
                          <a:gd name="connsiteX4" fmla="*/ 86892 w 3303979"/>
                          <a:gd name="connsiteY4" fmla="*/ 600353 h 2059504"/>
                          <a:gd name="connsiteX5" fmla="*/ 612873 w 3303979"/>
                          <a:gd name="connsiteY5" fmla="*/ 10249 h 2059504"/>
                          <a:gd name="connsiteX6" fmla="*/ 784723 w 3303979"/>
                          <a:gd name="connsiteY6" fmla="*/ 279511 h 2059504"/>
                          <a:gd name="connsiteX7" fmla="*/ 1763292 w 3303979"/>
                          <a:gd name="connsiteY7" fmla="*/ 953279 h 2059504"/>
                          <a:gd name="connsiteX8" fmla="*/ 2709776 w 3303979"/>
                          <a:gd name="connsiteY8" fmla="*/ 1258080 h 2059504"/>
                          <a:gd name="connsiteX9" fmla="*/ 3252937 w 3303979"/>
                          <a:gd name="connsiteY9" fmla="*/ 1271393 h 2059504"/>
                          <a:gd name="connsiteX10" fmla="*/ 3255207 w 3303979"/>
                          <a:gd name="connsiteY10" fmla="*/ 1250059 h 2059504"/>
                          <a:gd name="connsiteX11" fmla="*/ 3126871 w 3303979"/>
                          <a:gd name="connsiteY11" fmla="*/ 1554859 h 2059504"/>
                          <a:gd name="connsiteX12" fmla="*/ 3006556 w 3303979"/>
                          <a:gd name="connsiteY12" fmla="*/ 1947890 h 2059504"/>
                          <a:gd name="connsiteX13" fmla="*/ 3059293 w 3303979"/>
                          <a:gd name="connsiteY13" fmla="*/ 2051274 h 2059504"/>
                          <a:gd name="connsiteX14" fmla="*/ 1739229 w 3303979"/>
                          <a:gd name="connsiteY14" fmla="*/ 1963932 h 2059504"/>
                          <a:gd name="connsiteX15" fmla="*/ 114429 w 3303979"/>
                          <a:gd name="connsiteY15" fmla="*/ 1279414 h 2059504"/>
                          <a:gd name="connsiteX0" fmla="*/ 127267 w 3268691"/>
                          <a:gd name="connsiteY0" fmla="*/ 1335561 h 2059504"/>
                          <a:gd name="connsiteX1" fmla="*/ 99729 w 3268691"/>
                          <a:gd name="connsiteY1" fmla="*/ 1274121 h 2059504"/>
                          <a:gd name="connsiteX2" fmla="*/ 99729 w 3268691"/>
                          <a:gd name="connsiteY2" fmla="*/ 1169847 h 2059504"/>
                          <a:gd name="connsiteX3" fmla="*/ 131814 w 3268691"/>
                          <a:gd name="connsiteY3" fmla="*/ 977342 h 2059504"/>
                          <a:gd name="connsiteX4" fmla="*/ 51604 w 3268691"/>
                          <a:gd name="connsiteY4" fmla="*/ 600353 h 2059504"/>
                          <a:gd name="connsiteX5" fmla="*/ 577585 w 3268691"/>
                          <a:gd name="connsiteY5" fmla="*/ 10249 h 2059504"/>
                          <a:gd name="connsiteX6" fmla="*/ 749435 w 3268691"/>
                          <a:gd name="connsiteY6" fmla="*/ 279511 h 2059504"/>
                          <a:gd name="connsiteX7" fmla="*/ 1728004 w 3268691"/>
                          <a:gd name="connsiteY7" fmla="*/ 953279 h 2059504"/>
                          <a:gd name="connsiteX8" fmla="*/ 2674488 w 3268691"/>
                          <a:gd name="connsiteY8" fmla="*/ 1258080 h 2059504"/>
                          <a:gd name="connsiteX9" fmla="*/ 3217649 w 3268691"/>
                          <a:gd name="connsiteY9" fmla="*/ 1271393 h 2059504"/>
                          <a:gd name="connsiteX10" fmla="*/ 3219919 w 3268691"/>
                          <a:gd name="connsiteY10" fmla="*/ 1250059 h 2059504"/>
                          <a:gd name="connsiteX11" fmla="*/ 3091583 w 3268691"/>
                          <a:gd name="connsiteY11" fmla="*/ 1554859 h 2059504"/>
                          <a:gd name="connsiteX12" fmla="*/ 2971268 w 3268691"/>
                          <a:gd name="connsiteY12" fmla="*/ 1947890 h 2059504"/>
                          <a:gd name="connsiteX13" fmla="*/ 3024005 w 3268691"/>
                          <a:gd name="connsiteY13" fmla="*/ 2051274 h 2059504"/>
                          <a:gd name="connsiteX14" fmla="*/ 1703941 w 3268691"/>
                          <a:gd name="connsiteY14" fmla="*/ 1963932 h 2059504"/>
                          <a:gd name="connsiteX15" fmla="*/ 127267 w 3268691"/>
                          <a:gd name="connsiteY15" fmla="*/ 1335561 h 2059504"/>
                          <a:gd name="connsiteX0" fmla="*/ 139820 w 3281244"/>
                          <a:gd name="connsiteY0" fmla="*/ 1335561 h 2059504"/>
                          <a:gd name="connsiteX1" fmla="*/ 80198 w 3281244"/>
                          <a:gd name="connsiteY1" fmla="*/ 632436 h 2059504"/>
                          <a:gd name="connsiteX2" fmla="*/ 112282 w 3281244"/>
                          <a:gd name="connsiteY2" fmla="*/ 1169847 h 2059504"/>
                          <a:gd name="connsiteX3" fmla="*/ 144367 w 3281244"/>
                          <a:gd name="connsiteY3" fmla="*/ 977342 h 2059504"/>
                          <a:gd name="connsiteX4" fmla="*/ 64157 w 3281244"/>
                          <a:gd name="connsiteY4" fmla="*/ 600353 h 2059504"/>
                          <a:gd name="connsiteX5" fmla="*/ 590138 w 3281244"/>
                          <a:gd name="connsiteY5" fmla="*/ 10249 h 2059504"/>
                          <a:gd name="connsiteX6" fmla="*/ 761988 w 3281244"/>
                          <a:gd name="connsiteY6" fmla="*/ 279511 h 2059504"/>
                          <a:gd name="connsiteX7" fmla="*/ 1740557 w 3281244"/>
                          <a:gd name="connsiteY7" fmla="*/ 953279 h 2059504"/>
                          <a:gd name="connsiteX8" fmla="*/ 2687041 w 3281244"/>
                          <a:gd name="connsiteY8" fmla="*/ 1258080 h 2059504"/>
                          <a:gd name="connsiteX9" fmla="*/ 3230202 w 3281244"/>
                          <a:gd name="connsiteY9" fmla="*/ 1271393 h 2059504"/>
                          <a:gd name="connsiteX10" fmla="*/ 3232472 w 3281244"/>
                          <a:gd name="connsiteY10" fmla="*/ 1250059 h 2059504"/>
                          <a:gd name="connsiteX11" fmla="*/ 3104136 w 3281244"/>
                          <a:gd name="connsiteY11" fmla="*/ 1554859 h 2059504"/>
                          <a:gd name="connsiteX12" fmla="*/ 2983821 w 3281244"/>
                          <a:gd name="connsiteY12" fmla="*/ 1947890 h 2059504"/>
                          <a:gd name="connsiteX13" fmla="*/ 3036558 w 3281244"/>
                          <a:gd name="connsiteY13" fmla="*/ 2051274 h 2059504"/>
                          <a:gd name="connsiteX14" fmla="*/ 1716494 w 3281244"/>
                          <a:gd name="connsiteY14" fmla="*/ 1963932 h 2059504"/>
                          <a:gd name="connsiteX15" fmla="*/ 139820 w 3281244"/>
                          <a:gd name="connsiteY15" fmla="*/ 1335561 h 2059504"/>
                          <a:gd name="connsiteX0" fmla="*/ 139820 w 3281244"/>
                          <a:gd name="connsiteY0" fmla="*/ 1335561 h 2059504"/>
                          <a:gd name="connsiteX1" fmla="*/ 80198 w 3281244"/>
                          <a:gd name="connsiteY1" fmla="*/ 632436 h 2059504"/>
                          <a:gd name="connsiteX2" fmla="*/ 72177 w 3281244"/>
                          <a:gd name="connsiteY2" fmla="*/ 640458 h 2059504"/>
                          <a:gd name="connsiteX3" fmla="*/ 112282 w 3281244"/>
                          <a:gd name="connsiteY3" fmla="*/ 1169847 h 2059504"/>
                          <a:gd name="connsiteX4" fmla="*/ 144367 w 3281244"/>
                          <a:gd name="connsiteY4" fmla="*/ 977342 h 2059504"/>
                          <a:gd name="connsiteX5" fmla="*/ 64157 w 3281244"/>
                          <a:gd name="connsiteY5" fmla="*/ 600353 h 2059504"/>
                          <a:gd name="connsiteX6" fmla="*/ 590138 w 3281244"/>
                          <a:gd name="connsiteY6" fmla="*/ 10249 h 2059504"/>
                          <a:gd name="connsiteX7" fmla="*/ 761988 w 3281244"/>
                          <a:gd name="connsiteY7" fmla="*/ 279511 h 2059504"/>
                          <a:gd name="connsiteX8" fmla="*/ 1740557 w 3281244"/>
                          <a:gd name="connsiteY8" fmla="*/ 953279 h 2059504"/>
                          <a:gd name="connsiteX9" fmla="*/ 2687041 w 3281244"/>
                          <a:gd name="connsiteY9" fmla="*/ 1258080 h 2059504"/>
                          <a:gd name="connsiteX10" fmla="*/ 3230202 w 3281244"/>
                          <a:gd name="connsiteY10" fmla="*/ 1271393 h 2059504"/>
                          <a:gd name="connsiteX11" fmla="*/ 3232472 w 3281244"/>
                          <a:gd name="connsiteY11" fmla="*/ 1250059 h 2059504"/>
                          <a:gd name="connsiteX12" fmla="*/ 3104136 w 3281244"/>
                          <a:gd name="connsiteY12" fmla="*/ 1554859 h 2059504"/>
                          <a:gd name="connsiteX13" fmla="*/ 2983821 w 3281244"/>
                          <a:gd name="connsiteY13" fmla="*/ 1947890 h 2059504"/>
                          <a:gd name="connsiteX14" fmla="*/ 3036558 w 3281244"/>
                          <a:gd name="connsiteY14" fmla="*/ 2051274 h 2059504"/>
                          <a:gd name="connsiteX15" fmla="*/ 1716494 w 3281244"/>
                          <a:gd name="connsiteY15" fmla="*/ 1963932 h 2059504"/>
                          <a:gd name="connsiteX16" fmla="*/ 139820 w 3281244"/>
                          <a:gd name="connsiteY16" fmla="*/ 1335561 h 2059504"/>
                          <a:gd name="connsiteX0" fmla="*/ 139820 w 3281244"/>
                          <a:gd name="connsiteY0" fmla="*/ 1335561 h 2059504"/>
                          <a:gd name="connsiteX1" fmla="*/ 80198 w 3281244"/>
                          <a:gd name="connsiteY1" fmla="*/ 632436 h 2059504"/>
                          <a:gd name="connsiteX2" fmla="*/ 72177 w 3281244"/>
                          <a:gd name="connsiteY2" fmla="*/ 640458 h 2059504"/>
                          <a:gd name="connsiteX3" fmla="*/ 112282 w 3281244"/>
                          <a:gd name="connsiteY3" fmla="*/ 1169847 h 2059504"/>
                          <a:gd name="connsiteX4" fmla="*/ 24051 w 3281244"/>
                          <a:gd name="connsiteY4" fmla="*/ 712647 h 2059504"/>
                          <a:gd name="connsiteX5" fmla="*/ 64157 w 3281244"/>
                          <a:gd name="connsiteY5" fmla="*/ 600353 h 2059504"/>
                          <a:gd name="connsiteX6" fmla="*/ 590138 w 3281244"/>
                          <a:gd name="connsiteY6" fmla="*/ 10249 h 2059504"/>
                          <a:gd name="connsiteX7" fmla="*/ 761988 w 3281244"/>
                          <a:gd name="connsiteY7" fmla="*/ 279511 h 2059504"/>
                          <a:gd name="connsiteX8" fmla="*/ 1740557 w 3281244"/>
                          <a:gd name="connsiteY8" fmla="*/ 953279 h 2059504"/>
                          <a:gd name="connsiteX9" fmla="*/ 2687041 w 3281244"/>
                          <a:gd name="connsiteY9" fmla="*/ 1258080 h 2059504"/>
                          <a:gd name="connsiteX10" fmla="*/ 3230202 w 3281244"/>
                          <a:gd name="connsiteY10" fmla="*/ 1271393 h 2059504"/>
                          <a:gd name="connsiteX11" fmla="*/ 3232472 w 3281244"/>
                          <a:gd name="connsiteY11" fmla="*/ 1250059 h 2059504"/>
                          <a:gd name="connsiteX12" fmla="*/ 3104136 w 3281244"/>
                          <a:gd name="connsiteY12" fmla="*/ 1554859 h 2059504"/>
                          <a:gd name="connsiteX13" fmla="*/ 2983821 w 3281244"/>
                          <a:gd name="connsiteY13" fmla="*/ 1947890 h 2059504"/>
                          <a:gd name="connsiteX14" fmla="*/ 3036558 w 3281244"/>
                          <a:gd name="connsiteY14" fmla="*/ 2051274 h 2059504"/>
                          <a:gd name="connsiteX15" fmla="*/ 1716494 w 3281244"/>
                          <a:gd name="connsiteY15" fmla="*/ 1963932 h 2059504"/>
                          <a:gd name="connsiteX16" fmla="*/ 139820 w 3281244"/>
                          <a:gd name="connsiteY16" fmla="*/ 1335561 h 2059504"/>
                          <a:gd name="connsiteX0" fmla="*/ 362523 w 3503947"/>
                          <a:gd name="connsiteY0" fmla="*/ 1335561 h 2059504"/>
                          <a:gd name="connsiteX1" fmla="*/ 302901 w 3503947"/>
                          <a:gd name="connsiteY1" fmla="*/ 632436 h 2059504"/>
                          <a:gd name="connsiteX2" fmla="*/ 294880 w 3503947"/>
                          <a:gd name="connsiteY2" fmla="*/ 640458 h 2059504"/>
                          <a:gd name="connsiteX3" fmla="*/ 334985 w 3503947"/>
                          <a:gd name="connsiteY3" fmla="*/ 1169847 h 2059504"/>
                          <a:gd name="connsiteX4" fmla="*/ 246754 w 3503947"/>
                          <a:gd name="connsiteY4" fmla="*/ 712647 h 2059504"/>
                          <a:gd name="connsiteX5" fmla="*/ 286860 w 3503947"/>
                          <a:gd name="connsiteY5" fmla="*/ 600353 h 2059504"/>
                          <a:gd name="connsiteX6" fmla="*/ 812841 w 3503947"/>
                          <a:gd name="connsiteY6" fmla="*/ 10249 h 2059504"/>
                          <a:gd name="connsiteX7" fmla="*/ 984691 w 3503947"/>
                          <a:gd name="connsiteY7" fmla="*/ 279511 h 2059504"/>
                          <a:gd name="connsiteX8" fmla="*/ 1963260 w 3503947"/>
                          <a:gd name="connsiteY8" fmla="*/ 953279 h 2059504"/>
                          <a:gd name="connsiteX9" fmla="*/ 2909744 w 3503947"/>
                          <a:gd name="connsiteY9" fmla="*/ 1258080 h 2059504"/>
                          <a:gd name="connsiteX10" fmla="*/ 3452905 w 3503947"/>
                          <a:gd name="connsiteY10" fmla="*/ 1271393 h 2059504"/>
                          <a:gd name="connsiteX11" fmla="*/ 3455175 w 3503947"/>
                          <a:gd name="connsiteY11" fmla="*/ 1250059 h 2059504"/>
                          <a:gd name="connsiteX12" fmla="*/ 3326839 w 3503947"/>
                          <a:gd name="connsiteY12" fmla="*/ 1554859 h 2059504"/>
                          <a:gd name="connsiteX13" fmla="*/ 3206524 w 3503947"/>
                          <a:gd name="connsiteY13" fmla="*/ 1947890 h 2059504"/>
                          <a:gd name="connsiteX14" fmla="*/ 3259261 w 3503947"/>
                          <a:gd name="connsiteY14" fmla="*/ 2051274 h 2059504"/>
                          <a:gd name="connsiteX15" fmla="*/ 1939197 w 3503947"/>
                          <a:gd name="connsiteY15" fmla="*/ 1963932 h 2059504"/>
                          <a:gd name="connsiteX16" fmla="*/ 362523 w 3503947"/>
                          <a:gd name="connsiteY16" fmla="*/ 1335561 h 2059504"/>
                          <a:gd name="connsiteX0" fmla="*/ 277470 w 3418894"/>
                          <a:gd name="connsiteY0" fmla="*/ 1335561 h 2059504"/>
                          <a:gd name="connsiteX1" fmla="*/ 217848 w 3418894"/>
                          <a:gd name="connsiteY1" fmla="*/ 632436 h 2059504"/>
                          <a:gd name="connsiteX2" fmla="*/ 209827 w 3418894"/>
                          <a:gd name="connsiteY2" fmla="*/ 640458 h 2059504"/>
                          <a:gd name="connsiteX3" fmla="*/ 249932 w 3418894"/>
                          <a:gd name="connsiteY3" fmla="*/ 1169847 h 2059504"/>
                          <a:gd name="connsiteX4" fmla="*/ 273996 w 3418894"/>
                          <a:gd name="connsiteY4" fmla="*/ 1354331 h 2059504"/>
                          <a:gd name="connsiteX5" fmla="*/ 201807 w 3418894"/>
                          <a:gd name="connsiteY5" fmla="*/ 600353 h 2059504"/>
                          <a:gd name="connsiteX6" fmla="*/ 727788 w 3418894"/>
                          <a:gd name="connsiteY6" fmla="*/ 10249 h 2059504"/>
                          <a:gd name="connsiteX7" fmla="*/ 899638 w 3418894"/>
                          <a:gd name="connsiteY7" fmla="*/ 279511 h 2059504"/>
                          <a:gd name="connsiteX8" fmla="*/ 1878207 w 3418894"/>
                          <a:gd name="connsiteY8" fmla="*/ 953279 h 2059504"/>
                          <a:gd name="connsiteX9" fmla="*/ 2824691 w 3418894"/>
                          <a:gd name="connsiteY9" fmla="*/ 1258080 h 2059504"/>
                          <a:gd name="connsiteX10" fmla="*/ 3367852 w 3418894"/>
                          <a:gd name="connsiteY10" fmla="*/ 1271393 h 2059504"/>
                          <a:gd name="connsiteX11" fmla="*/ 3370122 w 3418894"/>
                          <a:gd name="connsiteY11" fmla="*/ 1250059 h 2059504"/>
                          <a:gd name="connsiteX12" fmla="*/ 3241786 w 3418894"/>
                          <a:gd name="connsiteY12" fmla="*/ 1554859 h 2059504"/>
                          <a:gd name="connsiteX13" fmla="*/ 3121471 w 3418894"/>
                          <a:gd name="connsiteY13" fmla="*/ 1947890 h 2059504"/>
                          <a:gd name="connsiteX14" fmla="*/ 3174208 w 3418894"/>
                          <a:gd name="connsiteY14" fmla="*/ 2051274 h 2059504"/>
                          <a:gd name="connsiteX15" fmla="*/ 1854144 w 3418894"/>
                          <a:gd name="connsiteY15" fmla="*/ 1963932 h 2059504"/>
                          <a:gd name="connsiteX16" fmla="*/ 277470 w 3418894"/>
                          <a:gd name="connsiteY16" fmla="*/ 1335561 h 2059504"/>
                          <a:gd name="connsiteX0" fmla="*/ 285491 w 3418894"/>
                          <a:gd name="connsiteY0" fmla="*/ 1327540 h 2059504"/>
                          <a:gd name="connsiteX1" fmla="*/ 217848 w 3418894"/>
                          <a:gd name="connsiteY1" fmla="*/ 632436 h 2059504"/>
                          <a:gd name="connsiteX2" fmla="*/ 209827 w 3418894"/>
                          <a:gd name="connsiteY2" fmla="*/ 640458 h 2059504"/>
                          <a:gd name="connsiteX3" fmla="*/ 249932 w 3418894"/>
                          <a:gd name="connsiteY3" fmla="*/ 1169847 h 2059504"/>
                          <a:gd name="connsiteX4" fmla="*/ 273996 w 3418894"/>
                          <a:gd name="connsiteY4" fmla="*/ 1354331 h 2059504"/>
                          <a:gd name="connsiteX5" fmla="*/ 201807 w 3418894"/>
                          <a:gd name="connsiteY5" fmla="*/ 600353 h 2059504"/>
                          <a:gd name="connsiteX6" fmla="*/ 727788 w 3418894"/>
                          <a:gd name="connsiteY6" fmla="*/ 10249 h 2059504"/>
                          <a:gd name="connsiteX7" fmla="*/ 899638 w 3418894"/>
                          <a:gd name="connsiteY7" fmla="*/ 279511 h 2059504"/>
                          <a:gd name="connsiteX8" fmla="*/ 1878207 w 3418894"/>
                          <a:gd name="connsiteY8" fmla="*/ 953279 h 2059504"/>
                          <a:gd name="connsiteX9" fmla="*/ 2824691 w 3418894"/>
                          <a:gd name="connsiteY9" fmla="*/ 1258080 h 2059504"/>
                          <a:gd name="connsiteX10" fmla="*/ 3367852 w 3418894"/>
                          <a:gd name="connsiteY10" fmla="*/ 1271393 h 2059504"/>
                          <a:gd name="connsiteX11" fmla="*/ 3370122 w 3418894"/>
                          <a:gd name="connsiteY11" fmla="*/ 1250059 h 2059504"/>
                          <a:gd name="connsiteX12" fmla="*/ 3241786 w 3418894"/>
                          <a:gd name="connsiteY12" fmla="*/ 1554859 h 2059504"/>
                          <a:gd name="connsiteX13" fmla="*/ 3121471 w 3418894"/>
                          <a:gd name="connsiteY13" fmla="*/ 1947890 h 2059504"/>
                          <a:gd name="connsiteX14" fmla="*/ 3174208 w 3418894"/>
                          <a:gd name="connsiteY14" fmla="*/ 2051274 h 2059504"/>
                          <a:gd name="connsiteX15" fmla="*/ 1854144 w 3418894"/>
                          <a:gd name="connsiteY15" fmla="*/ 1963932 h 2059504"/>
                          <a:gd name="connsiteX16" fmla="*/ 285491 w 3418894"/>
                          <a:gd name="connsiteY16" fmla="*/ 1327540 h 2059504"/>
                          <a:gd name="connsiteX0" fmla="*/ 285491 w 3418894"/>
                          <a:gd name="connsiteY0" fmla="*/ 1327540 h 2059504"/>
                          <a:gd name="connsiteX1" fmla="*/ 217848 w 3418894"/>
                          <a:gd name="connsiteY1" fmla="*/ 632436 h 2059504"/>
                          <a:gd name="connsiteX2" fmla="*/ 209827 w 3418894"/>
                          <a:gd name="connsiteY2" fmla="*/ 640458 h 2059504"/>
                          <a:gd name="connsiteX3" fmla="*/ 249932 w 3418894"/>
                          <a:gd name="connsiteY3" fmla="*/ 1169847 h 2059504"/>
                          <a:gd name="connsiteX4" fmla="*/ 273996 w 3418894"/>
                          <a:gd name="connsiteY4" fmla="*/ 1354331 h 2059504"/>
                          <a:gd name="connsiteX5" fmla="*/ 201807 w 3418894"/>
                          <a:gd name="connsiteY5" fmla="*/ 600353 h 2059504"/>
                          <a:gd name="connsiteX6" fmla="*/ 727788 w 3418894"/>
                          <a:gd name="connsiteY6" fmla="*/ 10249 h 2059504"/>
                          <a:gd name="connsiteX7" fmla="*/ 899638 w 3418894"/>
                          <a:gd name="connsiteY7" fmla="*/ 279511 h 2059504"/>
                          <a:gd name="connsiteX8" fmla="*/ 1878207 w 3418894"/>
                          <a:gd name="connsiteY8" fmla="*/ 953279 h 2059504"/>
                          <a:gd name="connsiteX9" fmla="*/ 2824691 w 3418894"/>
                          <a:gd name="connsiteY9" fmla="*/ 1258080 h 2059504"/>
                          <a:gd name="connsiteX10" fmla="*/ 3367852 w 3418894"/>
                          <a:gd name="connsiteY10" fmla="*/ 1271393 h 2059504"/>
                          <a:gd name="connsiteX11" fmla="*/ 3370122 w 3418894"/>
                          <a:gd name="connsiteY11" fmla="*/ 1250059 h 2059504"/>
                          <a:gd name="connsiteX12" fmla="*/ 3241786 w 3418894"/>
                          <a:gd name="connsiteY12" fmla="*/ 1554859 h 2059504"/>
                          <a:gd name="connsiteX13" fmla="*/ 3121471 w 3418894"/>
                          <a:gd name="connsiteY13" fmla="*/ 1947890 h 2059504"/>
                          <a:gd name="connsiteX14" fmla="*/ 3174208 w 3418894"/>
                          <a:gd name="connsiteY14" fmla="*/ 2051274 h 2059504"/>
                          <a:gd name="connsiteX15" fmla="*/ 1854144 w 3418894"/>
                          <a:gd name="connsiteY15" fmla="*/ 1963932 h 2059504"/>
                          <a:gd name="connsiteX16" fmla="*/ 285491 w 3418894"/>
                          <a:gd name="connsiteY16" fmla="*/ 1327540 h 2059504"/>
                          <a:gd name="connsiteX0" fmla="*/ 285491 w 3418894"/>
                          <a:gd name="connsiteY0" fmla="*/ 1327540 h 2051499"/>
                          <a:gd name="connsiteX1" fmla="*/ 217848 w 3418894"/>
                          <a:gd name="connsiteY1" fmla="*/ 632436 h 2051499"/>
                          <a:gd name="connsiteX2" fmla="*/ 209827 w 3418894"/>
                          <a:gd name="connsiteY2" fmla="*/ 640458 h 2051499"/>
                          <a:gd name="connsiteX3" fmla="*/ 249932 w 3418894"/>
                          <a:gd name="connsiteY3" fmla="*/ 1169847 h 2051499"/>
                          <a:gd name="connsiteX4" fmla="*/ 273996 w 3418894"/>
                          <a:gd name="connsiteY4" fmla="*/ 1354331 h 2051499"/>
                          <a:gd name="connsiteX5" fmla="*/ 201807 w 3418894"/>
                          <a:gd name="connsiteY5" fmla="*/ 600353 h 2051499"/>
                          <a:gd name="connsiteX6" fmla="*/ 727788 w 3418894"/>
                          <a:gd name="connsiteY6" fmla="*/ 10249 h 2051499"/>
                          <a:gd name="connsiteX7" fmla="*/ 899638 w 3418894"/>
                          <a:gd name="connsiteY7" fmla="*/ 279511 h 2051499"/>
                          <a:gd name="connsiteX8" fmla="*/ 1878207 w 3418894"/>
                          <a:gd name="connsiteY8" fmla="*/ 953279 h 2051499"/>
                          <a:gd name="connsiteX9" fmla="*/ 2824691 w 3418894"/>
                          <a:gd name="connsiteY9" fmla="*/ 1258080 h 2051499"/>
                          <a:gd name="connsiteX10" fmla="*/ 3367852 w 3418894"/>
                          <a:gd name="connsiteY10" fmla="*/ 1271393 h 2051499"/>
                          <a:gd name="connsiteX11" fmla="*/ 3370122 w 3418894"/>
                          <a:gd name="connsiteY11" fmla="*/ 1250059 h 2051499"/>
                          <a:gd name="connsiteX12" fmla="*/ 3241786 w 3418894"/>
                          <a:gd name="connsiteY12" fmla="*/ 1554859 h 2051499"/>
                          <a:gd name="connsiteX13" fmla="*/ 3121471 w 3418894"/>
                          <a:gd name="connsiteY13" fmla="*/ 1947890 h 2051499"/>
                          <a:gd name="connsiteX14" fmla="*/ 3174208 w 3418894"/>
                          <a:gd name="connsiteY14" fmla="*/ 2051274 h 2051499"/>
                          <a:gd name="connsiteX15" fmla="*/ 1854144 w 3418894"/>
                          <a:gd name="connsiteY15" fmla="*/ 1963932 h 2051499"/>
                          <a:gd name="connsiteX16" fmla="*/ 322121 w 3418894"/>
                          <a:gd name="connsiteY16" fmla="*/ 1338289 h 2051499"/>
                          <a:gd name="connsiteX17" fmla="*/ 285491 w 3418894"/>
                          <a:gd name="connsiteY17" fmla="*/ 1327540 h 205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8894" h="2051499">
                            <a:moveTo>
                              <a:pt x="285491" y="1327540"/>
                            </a:moveTo>
                            <a:cubicBezTo>
                              <a:pt x="268112" y="1209898"/>
                              <a:pt x="214417" y="650697"/>
                              <a:pt x="217848" y="632436"/>
                            </a:cubicBezTo>
                            <a:cubicBezTo>
                              <a:pt x="211922" y="595459"/>
                              <a:pt x="204480" y="550890"/>
                              <a:pt x="209827" y="640458"/>
                            </a:cubicBezTo>
                            <a:cubicBezTo>
                              <a:pt x="215174" y="730026"/>
                              <a:pt x="243248" y="1192573"/>
                              <a:pt x="249932" y="1169847"/>
                            </a:cubicBezTo>
                            <a:cubicBezTo>
                              <a:pt x="256616" y="1147121"/>
                              <a:pt x="-331594" y="1435878"/>
                              <a:pt x="273996" y="1354331"/>
                            </a:cubicBezTo>
                            <a:cubicBezTo>
                              <a:pt x="292133" y="1253186"/>
                              <a:pt x="96765" y="757525"/>
                              <a:pt x="201807" y="600353"/>
                            </a:cubicBezTo>
                            <a:cubicBezTo>
                              <a:pt x="306849" y="443181"/>
                              <a:pt x="611483" y="63723"/>
                              <a:pt x="727788" y="10249"/>
                            </a:cubicBezTo>
                            <a:cubicBezTo>
                              <a:pt x="844093" y="-43225"/>
                              <a:pt x="709238" y="122339"/>
                              <a:pt x="899638" y="279511"/>
                            </a:cubicBezTo>
                            <a:cubicBezTo>
                              <a:pt x="1090038" y="436683"/>
                              <a:pt x="1616186" y="807563"/>
                              <a:pt x="1878207" y="953279"/>
                            </a:cubicBezTo>
                            <a:cubicBezTo>
                              <a:pt x="2140228" y="1098995"/>
                              <a:pt x="2580427" y="1187682"/>
                              <a:pt x="2824691" y="1258080"/>
                            </a:cubicBezTo>
                            <a:cubicBezTo>
                              <a:pt x="3068955" y="1328478"/>
                              <a:pt x="3263578" y="1248667"/>
                              <a:pt x="3367852" y="1271393"/>
                            </a:cubicBezTo>
                            <a:cubicBezTo>
                              <a:pt x="3472126" y="1294119"/>
                              <a:pt x="3387123" y="1220194"/>
                              <a:pt x="3370122" y="1250059"/>
                            </a:cubicBezTo>
                            <a:cubicBezTo>
                              <a:pt x="3353122" y="1279924"/>
                              <a:pt x="3296596" y="1462617"/>
                              <a:pt x="3241786" y="1554859"/>
                            </a:cubicBezTo>
                            <a:cubicBezTo>
                              <a:pt x="3203396" y="1658250"/>
                              <a:pt x="3158134" y="1861144"/>
                              <a:pt x="3121471" y="1947890"/>
                            </a:cubicBezTo>
                            <a:cubicBezTo>
                              <a:pt x="3084808" y="2034637"/>
                              <a:pt x="3385429" y="2048600"/>
                              <a:pt x="3174208" y="2051274"/>
                            </a:cubicBezTo>
                            <a:cubicBezTo>
                              <a:pt x="2962987" y="2053948"/>
                              <a:pt x="2286713" y="2033300"/>
                              <a:pt x="1854144" y="1963932"/>
                            </a:cubicBezTo>
                            <a:cubicBezTo>
                              <a:pt x="1421575" y="1894564"/>
                              <a:pt x="583563" y="1444354"/>
                              <a:pt x="322121" y="1338289"/>
                            </a:cubicBezTo>
                            <a:cubicBezTo>
                              <a:pt x="60679" y="1232224"/>
                              <a:pt x="302870" y="1445182"/>
                              <a:pt x="285491" y="1327540"/>
                            </a:cubicBezTo>
                            <a:close/>
                          </a:path>
                        </a:pathLst>
                      </a:custGeom>
                      <a:solidFill>
                        <a:schemeClr val="bg2">
                          <a:lumMod val="90000"/>
                          <a:alpha val="666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C2A56B8-E8B6-857B-445C-B9C5D7D06563}"/>
                          </a:ext>
                        </a:extLst>
                      </p:cNvPr>
                      <p:cNvSpPr/>
                      <p:nvPr/>
                    </p:nvSpPr>
                    <p:spPr>
                      <a:xfrm>
                        <a:off x="2045368" y="4010526"/>
                        <a:ext cx="352927" cy="96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B8433ED-C4D0-D8D6-6200-862952C629E2}"/>
                        </a:ext>
                      </a:extLst>
                    </p:cNvPr>
                    <p:cNvSpPr txBox="1"/>
                    <p:nvPr/>
                  </p:nvSpPr>
                  <p:spPr>
                    <a:xfrm>
                      <a:off x="5485211" y="5443022"/>
                      <a:ext cx="1234916" cy="584775"/>
                    </a:xfrm>
                    <a:prstGeom prst="rect">
                      <a:avLst/>
                    </a:prstGeom>
                    <a:noFill/>
                  </p:spPr>
                  <p:txBody>
                    <a:bodyPr wrap="square" rtlCol="0">
                      <a:spAutoFit/>
                    </a:bodyPr>
                    <a:lstStyle/>
                    <a:p>
                      <a:pPr algn="ctr"/>
                      <a:r>
                        <a:rPr lang="en-US" sz="1600" dirty="0">
                          <a:ln w="0"/>
                          <a:effectLst>
                            <a:outerShdw blurRad="38100" dist="19050" dir="2700000" algn="tl" rotWithShape="0">
                              <a:schemeClr val="dk1">
                                <a:alpha val="40000"/>
                              </a:schemeClr>
                            </a:outerShdw>
                          </a:effectLst>
                          <a:latin typeface="Avenir Book" panose="02000503020000020003" pitchFamily="2" charset="0"/>
                        </a:rPr>
                        <a:t>Baie </a:t>
                      </a:r>
                      <a:r>
                        <a:rPr lang="en-US" sz="1600" dirty="0" err="1">
                          <a:ln w="0"/>
                          <a:effectLst>
                            <a:outerShdw blurRad="38100" dist="19050" dir="2700000" algn="tl" rotWithShape="0">
                              <a:schemeClr val="dk1">
                                <a:alpha val="40000"/>
                              </a:schemeClr>
                            </a:outerShdw>
                          </a:effectLst>
                          <a:latin typeface="Avenir Book" panose="02000503020000020003" pitchFamily="2" charset="0"/>
                        </a:rPr>
                        <a:t>d’Hudson</a:t>
                      </a:r>
                      <a:r>
                        <a:rPr lang="en-US" sz="1600" dirty="0">
                          <a:ln w="0"/>
                          <a:effectLst>
                            <a:outerShdw blurRad="38100" dist="19050" dir="2700000" algn="tl" rotWithShape="0">
                              <a:schemeClr val="dk1">
                                <a:alpha val="40000"/>
                              </a:schemeClr>
                            </a:outerShdw>
                          </a:effectLst>
                          <a:latin typeface="Avenir Book" panose="02000503020000020003" pitchFamily="2" charset="0"/>
                        </a:rPr>
                        <a:t> </a:t>
                      </a:r>
                    </a:p>
                  </p:txBody>
                </p:sp>
              </p:grpSp>
              <p:sp>
                <p:nvSpPr>
                  <p:cNvPr id="23" name="TextBox 22">
                    <a:extLst>
                      <a:ext uri="{FF2B5EF4-FFF2-40B4-BE49-F238E27FC236}">
                        <a16:creationId xmlns:a16="http://schemas.microsoft.com/office/drawing/2014/main" id="{24182407-7253-93F5-DE78-08D82A34DA26}"/>
                      </a:ext>
                    </a:extLst>
                  </p:cNvPr>
                  <p:cNvSpPr txBox="1"/>
                  <p:nvPr/>
                </p:nvSpPr>
                <p:spPr>
                  <a:xfrm>
                    <a:off x="6542428" y="5258464"/>
                    <a:ext cx="2009974" cy="338554"/>
                  </a:xfrm>
                  <a:prstGeom prst="rect">
                    <a:avLst/>
                  </a:prstGeom>
                  <a:noFill/>
                </p:spPr>
                <p:txBody>
                  <a:bodyPr wrap="none" rtlCol="0">
                    <a:spAutoFit/>
                  </a:bodyPr>
                  <a:lstStyle/>
                  <a:p>
                    <a:r>
                      <a:rPr lang="en-US" sz="1600"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Subarctique</a:t>
                    </a:r>
                    <a:r>
                      <a:rPr lang="en-US" sz="16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 de </a:t>
                    </a:r>
                    <a:r>
                      <a:rPr lang="en-US" sz="1600"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l’Est</a:t>
                    </a:r>
                    <a:endParaRPr lang="en-US" sz="16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endParaRPr>
                  </a:p>
                </p:txBody>
              </p:sp>
            </p:grpSp>
            <p:sp>
              <p:nvSpPr>
                <p:cNvPr id="25" name="TextBox 24">
                  <a:extLst>
                    <a:ext uri="{FF2B5EF4-FFF2-40B4-BE49-F238E27FC236}">
                      <a16:creationId xmlns:a16="http://schemas.microsoft.com/office/drawing/2014/main" id="{AC2331B9-3AFB-328B-6CAB-F283AA2861D3}"/>
                    </a:ext>
                  </a:extLst>
                </p:cNvPr>
                <p:cNvSpPr txBox="1"/>
                <p:nvPr/>
              </p:nvSpPr>
              <p:spPr>
                <a:xfrm>
                  <a:off x="5601786" y="3873739"/>
                  <a:ext cx="1881284" cy="369332"/>
                </a:xfrm>
                <a:prstGeom prst="rect">
                  <a:avLst/>
                </a:prstGeom>
                <a:noFill/>
              </p:spPr>
              <p:txBody>
                <a:bodyPr wrap="none" rtlCol="0">
                  <a:spAutoFit/>
                </a:bodyPr>
                <a:lstStyle/>
                <a:p>
                  <a:r>
                    <a:rPr lang="en-US"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Arctique</a:t>
                  </a:r>
                  <a:r>
                    <a:rPr lang="en-US"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 de </a:t>
                  </a:r>
                  <a:r>
                    <a:rPr lang="en-US"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l’Est</a:t>
                  </a:r>
                  <a:endParaRPr lang="en-US" sz="18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4F30BD16-CA02-AB03-82EA-B530DD2D3A5A}"/>
                  </a:ext>
                </a:extLst>
              </p:cNvPr>
              <p:cNvSpPr txBox="1"/>
              <p:nvPr/>
            </p:nvSpPr>
            <p:spPr>
              <a:xfrm>
                <a:off x="3771771" y="3486119"/>
                <a:ext cx="1767736" cy="923330"/>
              </a:xfrm>
              <a:prstGeom prst="rect">
                <a:avLst/>
              </a:prstGeom>
              <a:noFill/>
            </p:spPr>
            <p:txBody>
              <a:bodyPr wrap="square" rtlCol="0">
                <a:spAutoFit/>
              </a:bodyPr>
              <a:lstStyle/>
              <a:p>
                <a:r>
                  <a:rPr lang="en-US" sz="1800"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Arctique</a:t>
                </a:r>
                <a:r>
                  <a:rPr lang="en-US" sz="18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 occidental et central</a:t>
                </a:r>
              </a:p>
            </p:txBody>
          </p:sp>
        </p:grpSp>
        <p:sp>
          <p:nvSpPr>
            <p:cNvPr id="29" name="TextBox 28">
              <a:extLst>
                <a:ext uri="{FF2B5EF4-FFF2-40B4-BE49-F238E27FC236}">
                  <a16:creationId xmlns:a16="http://schemas.microsoft.com/office/drawing/2014/main" id="{C04C03C3-96E9-A870-CD08-52959A8D180A}"/>
                </a:ext>
              </a:extLst>
            </p:cNvPr>
            <p:cNvSpPr txBox="1"/>
            <p:nvPr/>
          </p:nvSpPr>
          <p:spPr>
            <a:xfrm>
              <a:off x="2666351" y="4842210"/>
              <a:ext cx="2287293" cy="338554"/>
            </a:xfrm>
            <a:prstGeom prst="rect">
              <a:avLst/>
            </a:prstGeom>
            <a:noFill/>
          </p:spPr>
          <p:txBody>
            <a:bodyPr wrap="none" rtlCol="0">
              <a:spAutoFit/>
            </a:bodyPr>
            <a:lstStyle/>
            <a:p>
              <a:r>
                <a:rPr lang="en-US" sz="1600"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Subarctique</a:t>
              </a:r>
              <a:r>
                <a:rPr lang="en-US" sz="16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 de </a:t>
              </a:r>
              <a:r>
                <a:rPr lang="en-US" sz="1600" dirty="0" err="1">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rPr>
                <a:t>l’Ouest</a:t>
              </a:r>
              <a:endParaRPr lang="en-US" sz="1600" dirty="0">
                <a:ln w="0"/>
                <a:effectLst>
                  <a:outerShdw blurRad="38100" dist="19050" dir="2700000" algn="tl" rotWithShape="0">
                    <a:schemeClr val="dk1">
                      <a:alpha val="40000"/>
                    </a:schemeClr>
                  </a:outerShdw>
                </a:effectLst>
                <a:latin typeface="Avenir Book" panose="02000503020000020003" pitchFamily="2" charset="0"/>
                <a:cs typeface="Arial" panose="020B0604020202020204" pitchFamily="34" charset="0"/>
              </a:endParaRPr>
            </a:p>
          </p:txBody>
        </p:sp>
      </p:grpSp>
    </p:spTree>
    <p:extLst>
      <p:ext uri="{BB962C8B-B14F-4D97-AF65-F5344CB8AC3E}">
        <p14:creationId xmlns:p14="http://schemas.microsoft.com/office/powerpoint/2010/main" val="363213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5006F-73A2-1C0B-4582-9E1BF5044AA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19DBF6-BF37-EA7D-EB70-BB0709C51C66}"/>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3A0DE19F-2A85-15E5-10F2-452544CC07DC}"/>
              </a:ext>
            </a:extLst>
          </p:cNvPr>
          <p:cNvSpPr>
            <a:spLocks noGrp="1"/>
          </p:cNvSpPr>
          <p:nvPr>
            <p:ph type="sldNum" sz="quarter" idx="12"/>
          </p:nvPr>
        </p:nvSpPr>
        <p:spPr/>
        <p:txBody>
          <a:bodyPr/>
          <a:lstStyle/>
          <a:p>
            <a:fld id="{F624594F-7A6B-BA4F-8710-B46EDD91A99A}" type="slidenum">
              <a:rPr lang="en-US" smtClean="0"/>
              <a:t>8</a:t>
            </a:fld>
            <a:endParaRPr lang="en-US"/>
          </a:p>
        </p:txBody>
      </p:sp>
      <p:sp>
        <p:nvSpPr>
          <p:cNvPr id="3" name="TextBox 2">
            <a:extLst>
              <a:ext uri="{FF2B5EF4-FFF2-40B4-BE49-F238E27FC236}">
                <a16:creationId xmlns:a16="http://schemas.microsoft.com/office/drawing/2014/main" id="{F519B600-5C21-EBDF-A938-8D6CCE383585}"/>
              </a:ext>
            </a:extLst>
          </p:cNvPr>
          <p:cNvSpPr txBox="1"/>
          <p:nvPr/>
        </p:nvSpPr>
        <p:spPr>
          <a:xfrm>
            <a:off x="385120" y="225448"/>
            <a:ext cx="9164321" cy="584775"/>
          </a:xfrm>
          <a:prstGeom prst="rect">
            <a:avLst/>
          </a:prstGeom>
          <a:noFill/>
        </p:spPr>
        <p:txBody>
          <a:bodyPr wrap="square" rtlCol="0">
            <a:spAutoFit/>
          </a:bodyPr>
          <a:lstStyle/>
          <a:p>
            <a:r>
              <a:rPr lang="en-US" sz="3200" dirty="0" err="1">
                <a:solidFill>
                  <a:schemeClr val="bg1"/>
                </a:solidFill>
                <a:latin typeface="Avenir Book" panose="02000503020000020003" pitchFamily="2" charset="0"/>
                <a:cs typeface="Arial" panose="020B0604020202020204" pitchFamily="34" charset="0"/>
              </a:rPr>
              <a:t>Chronologie</a:t>
            </a:r>
            <a:r>
              <a:rPr lang="en-US" sz="3200" dirty="0">
                <a:solidFill>
                  <a:schemeClr val="bg1"/>
                </a:solidFill>
                <a:latin typeface="Avenir Book" panose="02000503020000020003" pitchFamily="2" charset="0"/>
                <a:cs typeface="Arial" panose="020B0604020202020204" pitchFamily="34" charset="0"/>
              </a:rPr>
              <a:t> et dates </a:t>
            </a:r>
            <a:r>
              <a:rPr lang="en-US" sz="3200" dirty="0" err="1">
                <a:solidFill>
                  <a:schemeClr val="bg1"/>
                </a:solidFill>
                <a:latin typeface="Avenir Book" panose="02000503020000020003" pitchFamily="2" charset="0"/>
                <a:cs typeface="Arial" panose="020B0604020202020204" pitchFamily="34" charset="0"/>
              </a:rPr>
              <a:t>clés</a:t>
            </a:r>
            <a:endParaRPr lang="en-US" sz="3200" dirty="0">
              <a:solidFill>
                <a:schemeClr val="bg1"/>
              </a:solidFill>
              <a:latin typeface="Avenir Book" panose="02000503020000020003" pitchFamily="2" charset="0"/>
              <a:cs typeface="Arial" panose="020B0604020202020204" pitchFamily="34" charset="0"/>
            </a:endParaRPr>
          </a:p>
        </p:txBody>
      </p:sp>
      <p:pic>
        <p:nvPicPr>
          <p:cNvPr id="6" name="Picture 5" descr="A timeline with text and numbers&#10;&#10;Description automatically generated with medium confidence">
            <a:extLst>
              <a:ext uri="{FF2B5EF4-FFF2-40B4-BE49-F238E27FC236}">
                <a16:creationId xmlns:a16="http://schemas.microsoft.com/office/drawing/2014/main" id="{F28DC983-1108-C710-4C13-287DDAF85B79}"/>
              </a:ext>
            </a:extLst>
          </p:cNvPr>
          <p:cNvPicPr>
            <a:picLocks noChangeAspect="1"/>
          </p:cNvPicPr>
          <p:nvPr/>
        </p:nvPicPr>
        <p:blipFill>
          <a:blip r:embed="rId3"/>
          <a:stretch>
            <a:fillRect/>
          </a:stretch>
        </p:blipFill>
        <p:spPr>
          <a:xfrm>
            <a:off x="0" y="2074470"/>
            <a:ext cx="12192000" cy="3229479"/>
          </a:xfrm>
          <a:prstGeom prst="rect">
            <a:avLst/>
          </a:prstGeom>
        </p:spPr>
      </p:pic>
    </p:spTree>
    <p:extLst>
      <p:ext uri="{BB962C8B-B14F-4D97-AF65-F5344CB8AC3E}">
        <p14:creationId xmlns:p14="http://schemas.microsoft.com/office/powerpoint/2010/main" val="673197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D06E-A1AF-6912-E670-34AD306A45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B88AB49-91BF-C1C3-07F3-B8956E16D8B6}"/>
              </a:ext>
            </a:extLst>
          </p:cNvPr>
          <p:cNvSpPr/>
          <p:nvPr/>
        </p:nvSpPr>
        <p:spPr>
          <a:xfrm>
            <a:off x="0" y="0"/>
            <a:ext cx="12192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a:extLst>
              <a:ext uri="{FF2B5EF4-FFF2-40B4-BE49-F238E27FC236}">
                <a16:creationId xmlns:a16="http://schemas.microsoft.com/office/drawing/2014/main" id="{379B645D-8AB2-7B9D-BD57-2C1BF7807B72}"/>
              </a:ext>
            </a:extLst>
          </p:cNvPr>
          <p:cNvSpPr>
            <a:spLocks noGrp="1"/>
          </p:cNvSpPr>
          <p:nvPr>
            <p:ph idx="1"/>
          </p:nvPr>
        </p:nvSpPr>
        <p:spPr>
          <a:xfrm>
            <a:off x="-1" y="1627989"/>
            <a:ext cx="11962151" cy="4351338"/>
          </a:xfrm>
        </p:spPr>
        <p:txBody>
          <a:bodyPr/>
          <a:lstStyle/>
          <a:p>
            <a:pPr lvl="1"/>
            <a:r>
              <a:rPr lang="en-US" dirty="0">
                <a:latin typeface="Avenir Book" panose="02000503020000020003" pitchFamily="2" charset="0"/>
              </a:rPr>
              <a:t>Aller sur </a:t>
            </a:r>
            <a:r>
              <a:rPr lang="en-US" dirty="0">
                <a:latin typeface="Avenir Book" panose="02000503020000020003" pitchFamily="2" charset="0"/>
                <a:hlinkClick r:id="rId4"/>
              </a:rPr>
              <a:t>https://arcticnet.smapply.ca/prog/partnered_research_program/</a:t>
            </a:r>
            <a:endParaRPr lang="en-US" dirty="0">
              <a:latin typeface="Avenir Book" panose="02000503020000020003" pitchFamily="2" charset="0"/>
            </a:endParaRPr>
          </a:p>
          <a:p>
            <a:pPr lvl="1"/>
            <a:endParaRPr lang="en-US" dirty="0">
              <a:latin typeface="Avenir Book" panose="02000503020000020003" pitchFamily="2" charset="0"/>
            </a:endParaRPr>
          </a:p>
          <a:p>
            <a:pPr lvl="1"/>
            <a:r>
              <a:rPr lang="en-US" dirty="0">
                <a:latin typeface="Avenir Book" panose="02000503020000020003" pitchFamily="2" charset="0"/>
              </a:rPr>
              <a:t>Cliquer sur “</a:t>
            </a:r>
            <a:r>
              <a:rPr lang="en-US" dirty="0" err="1">
                <a:latin typeface="Avenir Book" panose="02000503020000020003" pitchFamily="2" charset="0"/>
              </a:rPr>
              <a:t>Déposer</a:t>
            </a:r>
            <a:r>
              <a:rPr lang="en-US" dirty="0">
                <a:latin typeface="Avenir Book" panose="02000503020000020003" pitchFamily="2" charset="0"/>
              </a:rPr>
              <a:t> la </a:t>
            </a:r>
            <a:r>
              <a:rPr lang="en-US" dirty="0" err="1">
                <a:latin typeface="Avenir Book" panose="02000503020000020003" pitchFamily="2" charset="0"/>
              </a:rPr>
              <a:t>demande</a:t>
            </a:r>
            <a:r>
              <a:rPr lang="en-US" dirty="0">
                <a:latin typeface="Avenir Book" panose="02000503020000020003" pitchFamily="2" charset="0"/>
              </a:rPr>
              <a:t>”</a:t>
            </a:r>
          </a:p>
          <a:p>
            <a:pPr lvl="1"/>
            <a:endParaRPr lang="en-US" dirty="0">
              <a:latin typeface="Avenir Book" panose="02000503020000020003" pitchFamily="2" charset="0"/>
            </a:endParaRPr>
          </a:p>
          <a:p>
            <a:pPr lvl="1"/>
            <a:r>
              <a:rPr lang="en-US" dirty="0" err="1">
                <a:latin typeface="Avenir Book" panose="02000503020000020003" pitchFamily="2" charset="0"/>
              </a:rPr>
              <a:t>Connexion</a:t>
            </a:r>
            <a:r>
              <a:rPr lang="en-US" dirty="0">
                <a:latin typeface="Avenir Book" panose="02000503020000020003" pitchFamily="2" charset="0"/>
              </a:rPr>
              <a:t> </a:t>
            </a:r>
            <a:r>
              <a:rPr lang="en-US" dirty="0" err="1">
                <a:latin typeface="Avenir Book" panose="02000503020000020003" pitchFamily="2" charset="0"/>
              </a:rPr>
              <a:t>ou</a:t>
            </a:r>
            <a:r>
              <a:rPr lang="en-US" dirty="0">
                <a:latin typeface="Avenir Book" panose="02000503020000020003" pitchFamily="2" charset="0"/>
              </a:rPr>
              <a:t> </a:t>
            </a:r>
            <a:r>
              <a:rPr lang="en-US" dirty="0" err="1">
                <a:latin typeface="Avenir Book" panose="02000503020000020003" pitchFamily="2" charset="0"/>
              </a:rPr>
              <a:t>S’inscrire</a:t>
            </a:r>
            <a:endParaRPr lang="en-US" dirty="0">
              <a:latin typeface="Avenir Book" panose="02000503020000020003" pitchFamily="2" charset="0"/>
            </a:endParaRPr>
          </a:p>
          <a:p>
            <a:pPr marL="457200" lvl="1" indent="0">
              <a:buNone/>
            </a:pPr>
            <a:endParaRPr lang="en-US" dirty="0">
              <a:latin typeface="Avenir Book" panose="02000503020000020003" pitchFamily="2" charset="0"/>
            </a:endParaRPr>
          </a:p>
          <a:p>
            <a:pPr lvl="1"/>
            <a:r>
              <a:rPr lang="en-US" dirty="0" err="1">
                <a:latin typeface="Avenir Book" panose="02000503020000020003" pitchFamily="2" charset="0"/>
              </a:rPr>
              <a:t>Compléter</a:t>
            </a:r>
            <a:r>
              <a:rPr lang="en-US" dirty="0">
                <a:latin typeface="Avenir Book" panose="02000503020000020003" pitchFamily="2" charset="0"/>
              </a:rPr>
              <a:t> les trois </a:t>
            </a:r>
            <a:r>
              <a:rPr lang="en-US" dirty="0" err="1">
                <a:latin typeface="Avenir Book" panose="02000503020000020003" pitchFamily="2" charset="0"/>
              </a:rPr>
              <a:t>formulaires</a:t>
            </a:r>
            <a:r>
              <a:rPr lang="en-US" dirty="0">
                <a:latin typeface="Avenir Book" panose="02000503020000020003" pitchFamily="2" charset="0"/>
              </a:rPr>
              <a:t> : </a:t>
            </a:r>
            <a:r>
              <a:rPr lang="en-US" dirty="0" err="1">
                <a:latin typeface="Avenir Book" panose="02000503020000020003" pitchFamily="2" charset="0"/>
              </a:rPr>
              <a:t>Eligibilité</a:t>
            </a:r>
            <a:r>
              <a:rPr lang="en-US" dirty="0">
                <a:latin typeface="Avenir Book" panose="02000503020000020003" pitchFamily="2" charset="0"/>
              </a:rPr>
              <a:t>, Candidature, Auto-Identification</a:t>
            </a:r>
          </a:p>
          <a:p>
            <a:pPr lvl="1"/>
            <a:endParaRPr lang="en-US" dirty="0">
              <a:latin typeface="Avenir Book" panose="02000503020000020003" pitchFamily="2" charset="0"/>
            </a:endParaRPr>
          </a:p>
          <a:p>
            <a:pPr lvl="1"/>
            <a:r>
              <a:rPr lang="en-US" dirty="0" err="1">
                <a:latin typeface="Avenir Book" panose="02000503020000020003" pitchFamily="2" charset="0"/>
              </a:rPr>
              <a:t>Langage</a:t>
            </a:r>
            <a:r>
              <a:rPr lang="en-US" dirty="0">
                <a:latin typeface="Avenir Book" panose="02000503020000020003" pitchFamily="2" charset="0"/>
              </a:rPr>
              <a:t> : les propositions </a:t>
            </a:r>
            <a:r>
              <a:rPr lang="en-US" dirty="0" err="1">
                <a:latin typeface="Avenir Book" panose="02000503020000020003" pitchFamily="2" charset="0"/>
              </a:rPr>
              <a:t>sont</a:t>
            </a:r>
            <a:r>
              <a:rPr lang="en-US" dirty="0">
                <a:latin typeface="Avenir Book" panose="02000503020000020003" pitchFamily="2" charset="0"/>
              </a:rPr>
              <a:t> </a:t>
            </a:r>
            <a:r>
              <a:rPr lang="en-US" dirty="0" err="1">
                <a:latin typeface="Avenir Book" panose="02000503020000020003" pitchFamily="2" charset="0"/>
              </a:rPr>
              <a:t>acceptés</a:t>
            </a:r>
            <a:r>
              <a:rPr lang="en-US" dirty="0">
                <a:latin typeface="Avenir Book" panose="02000503020000020003" pitchFamily="2" charset="0"/>
              </a:rPr>
              <a:t> </a:t>
            </a:r>
            <a:r>
              <a:rPr lang="en-US" dirty="0" err="1">
                <a:latin typeface="Avenir Book" panose="02000503020000020003" pitchFamily="2" charset="0"/>
              </a:rPr>
              <a:t>en</a:t>
            </a:r>
            <a:r>
              <a:rPr lang="en-US" dirty="0">
                <a:latin typeface="Avenir Book" panose="02000503020000020003" pitchFamily="2" charset="0"/>
              </a:rPr>
              <a:t> </a:t>
            </a:r>
            <a:r>
              <a:rPr lang="en-US" dirty="0" err="1">
                <a:latin typeface="Avenir Book" panose="02000503020000020003" pitchFamily="2" charset="0"/>
              </a:rPr>
              <a:t>anglais</a:t>
            </a:r>
            <a:r>
              <a:rPr lang="en-US" dirty="0">
                <a:latin typeface="Avenir Book" panose="02000503020000020003" pitchFamily="2" charset="0"/>
              </a:rPr>
              <a:t>, </a:t>
            </a:r>
            <a:r>
              <a:rPr lang="en-US" dirty="0" err="1">
                <a:latin typeface="Avenir Book" panose="02000503020000020003" pitchFamily="2" charset="0"/>
              </a:rPr>
              <a:t>inuktut</a:t>
            </a:r>
            <a:r>
              <a:rPr lang="en-US" dirty="0">
                <a:latin typeface="Avenir Book" panose="02000503020000020003" pitchFamily="2" charset="0"/>
              </a:rPr>
              <a:t> et français.</a:t>
            </a:r>
          </a:p>
        </p:txBody>
      </p:sp>
      <p:sp>
        <p:nvSpPr>
          <p:cNvPr id="2" name="Slide Number Placeholder 1">
            <a:extLst>
              <a:ext uri="{FF2B5EF4-FFF2-40B4-BE49-F238E27FC236}">
                <a16:creationId xmlns:a16="http://schemas.microsoft.com/office/drawing/2014/main" id="{F9975EEA-36C2-F3D1-D7BF-9553F281CD89}"/>
              </a:ext>
            </a:extLst>
          </p:cNvPr>
          <p:cNvSpPr>
            <a:spLocks noGrp="1"/>
          </p:cNvSpPr>
          <p:nvPr>
            <p:ph type="sldNum" sz="quarter" idx="12"/>
          </p:nvPr>
        </p:nvSpPr>
        <p:spPr/>
        <p:txBody>
          <a:bodyPr/>
          <a:lstStyle/>
          <a:p>
            <a:fld id="{F624594F-7A6B-BA4F-8710-B46EDD91A99A}" type="slidenum">
              <a:rPr lang="en-US" smtClean="0"/>
              <a:t>9</a:t>
            </a:fld>
            <a:endParaRPr lang="en-US"/>
          </a:p>
        </p:txBody>
      </p:sp>
      <p:sp>
        <p:nvSpPr>
          <p:cNvPr id="4" name="TextBox 3">
            <a:extLst>
              <a:ext uri="{FF2B5EF4-FFF2-40B4-BE49-F238E27FC236}">
                <a16:creationId xmlns:a16="http://schemas.microsoft.com/office/drawing/2014/main" id="{8238E0B2-A916-C7A7-6637-D42114121009}"/>
              </a:ext>
            </a:extLst>
          </p:cNvPr>
          <p:cNvSpPr txBox="1"/>
          <p:nvPr/>
        </p:nvSpPr>
        <p:spPr>
          <a:xfrm>
            <a:off x="385120" y="225448"/>
            <a:ext cx="9164321" cy="584775"/>
          </a:xfrm>
          <a:prstGeom prst="rect">
            <a:avLst/>
          </a:prstGeom>
          <a:noFill/>
        </p:spPr>
        <p:txBody>
          <a:bodyPr wrap="square" rtlCol="0">
            <a:spAutoFit/>
          </a:bodyPr>
          <a:lstStyle/>
          <a:p>
            <a:r>
              <a:rPr lang="en-US" sz="3200" dirty="0">
                <a:solidFill>
                  <a:schemeClr val="bg1"/>
                </a:solidFill>
                <a:latin typeface="Avenir Book" panose="02000503020000020003" pitchFamily="2" charset="0"/>
                <a:cs typeface="Arial" panose="020B0604020202020204" pitchFamily="34" charset="0"/>
              </a:rPr>
              <a:t>Processus de candidature</a:t>
            </a:r>
          </a:p>
        </p:txBody>
      </p:sp>
    </p:spTree>
    <p:extLst>
      <p:ext uri="{BB962C8B-B14F-4D97-AF65-F5344CB8AC3E}">
        <p14:creationId xmlns:p14="http://schemas.microsoft.com/office/powerpoint/2010/main" val="229126441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6827</TotalTime>
  <Words>866</Words>
  <Application>Microsoft Macintosh PowerPoint</Application>
  <PresentationFormat>Widescreen</PresentationFormat>
  <Paragraphs>186</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Avenir</vt:lpstr>
      <vt:lpstr>Avenir Book</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Laure Agrinier</dc:creator>
  <cp:lastModifiedBy>Anne Laure Agrinier</cp:lastModifiedBy>
  <cp:revision>50</cp:revision>
  <dcterms:created xsi:type="dcterms:W3CDTF">2024-09-13T14:20:05Z</dcterms:created>
  <dcterms:modified xsi:type="dcterms:W3CDTF">2024-11-07T14:12:45Z</dcterms:modified>
</cp:coreProperties>
</file>